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_W1800×H1700mm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W1800×D900×H700mm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35F4C8F1-0B13-D229-1A8F-28FAEF354A98}"/>
              </a:ext>
            </a:extLst>
          </p:cNvPr>
          <p:cNvGrpSpPr/>
          <p:nvPr userDrawn="1"/>
        </p:nvGrpSpPr>
        <p:grpSpPr>
          <a:xfrm>
            <a:off x="4139987" y="7290325"/>
            <a:ext cx="16920000" cy="16020000"/>
            <a:chOff x="4139987" y="7290325"/>
            <a:chExt cx="16920000" cy="16020000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A4638B97-DC1C-3938-C29F-9113CCB06994}"/>
                </a:ext>
              </a:extLst>
            </p:cNvPr>
            <p:cNvGrpSpPr/>
            <p:nvPr userDrawn="1"/>
          </p:nvGrpSpPr>
          <p:grpSpPr>
            <a:xfrm>
              <a:off x="4139987" y="7290325"/>
              <a:ext cx="16920000" cy="16020000"/>
              <a:chOff x="0" y="0"/>
              <a:chExt cx="67680000" cy="64080000"/>
            </a:xfrm>
          </p:grpSpPr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76C473E0-863C-DCE1-3BF7-0DF747057805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67680000" cy="6408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FAE3DD67-2992-E968-2290-04BEFEC9374B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64800000" cy="6120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" name="直線コネクタ 4">
                <a:extLst>
                  <a:ext uri="{FF2B5EF4-FFF2-40B4-BE49-F238E27FC236}">
                    <a16:creationId xmlns:a16="http://schemas.microsoft.com/office/drawing/2014/main" id="{AEFBEED5-A429-D519-3201-8EB441DD759D}"/>
                  </a:ext>
                </a:extLst>
              </p:cNvPr>
              <p:cNvCxnSpPr/>
              <p:nvPr userDrawn="1"/>
            </p:nvCxnSpPr>
            <p:spPr>
              <a:xfrm>
                <a:off x="1440000" y="3744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3DEFB512-5BAB-A872-F631-7A4A2D202F33}"/>
                  </a:ext>
                </a:extLst>
              </p:cNvPr>
              <p:cNvSpPr/>
              <p:nvPr userDrawn="1"/>
            </p:nvSpPr>
            <p:spPr>
              <a:xfrm>
                <a:off x="2880000" y="6480000"/>
                <a:ext cx="61920000" cy="295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E12262C2-AF20-8C01-CD81-8DB81BC0DC47}"/>
                  </a:ext>
                </a:extLst>
              </p:cNvPr>
              <p:cNvCxnSpPr/>
              <p:nvPr userDrawn="1"/>
            </p:nvCxnSpPr>
            <p:spPr>
              <a:xfrm>
                <a:off x="1440000" y="504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4F4437AE-4D15-C580-C679-C30DF0288E37}"/>
                  </a:ext>
                </a:extLst>
              </p:cNvPr>
              <p:cNvSpPr/>
              <p:nvPr userDrawn="1"/>
            </p:nvSpPr>
            <p:spPr>
              <a:xfrm>
                <a:off x="2880000" y="3888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1" name="テキスト ボックス 51">
              <a:extLst>
                <a:ext uri="{FF2B5EF4-FFF2-40B4-BE49-F238E27FC236}">
                  <a16:creationId xmlns:a16="http://schemas.microsoft.com/office/drawing/2014/main" id="{64EEFBE6-5D61-CF4C-CC4F-4C07A675A9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9215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22" name="テキスト ボックス 53">
              <a:extLst>
                <a:ext uri="{FF2B5EF4-FFF2-40B4-BE49-F238E27FC236}">
                  <a16:creationId xmlns:a16="http://schemas.microsoft.com/office/drawing/2014/main" id="{0E0524AD-7C38-AFE9-8A8A-E93F5EB78E7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015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23" name="テキスト ボックス 53">
              <a:extLst>
                <a:ext uri="{FF2B5EF4-FFF2-40B4-BE49-F238E27FC236}">
                  <a16:creationId xmlns:a16="http://schemas.microsoft.com/office/drawing/2014/main" id="{20B82AB2-0AD4-CE36-0C8D-F9480405400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7681528"/>
              <a:ext cx="220907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54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6B0A1BB6-6165-EB7A-6D79-04C0D249EB6B}"/>
              </a:ext>
            </a:extLst>
          </p:cNvPr>
          <p:cNvGrpSpPr/>
          <p:nvPr userDrawn="1"/>
        </p:nvGrpSpPr>
        <p:grpSpPr>
          <a:xfrm>
            <a:off x="2904348" y="6631384"/>
            <a:ext cx="17795639" cy="16318941"/>
            <a:chOff x="2904348" y="6631384"/>
            <a:chExt cx="17795639" cy="16318941"/>
          </a:xfrm>
        </p:grpSpPr>
        <p:cxnSp>
          <p:nvCxnSpPr>
            <p:cNvPr id="81" name="直線矢印コネクタ 80">
              <a:extLst>
                <a:ext uri="{FF2B5EF4-FFF2-40B4-BE49-F238E27FC236}">
                  <a16:creationId xmlns:a16="http://schemas.microsoft.com/office/drawing/2014/main" id="{CE6D970A-7989-B892-9D26-BF33E56CA63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499987" y="7063383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テキスト ボックス 57">
              <a:extLst>
                <a:ext uri="{FF2B5EF4-FFF2-40B4-BE49-F238E27FC236}">
                  <a16:creationId xmlns:a16="http://schemas.microsoft.com/office/drawing/2014/main" id="{B75FE32D-4764-4197-4B4C-6F28107BF8B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6631384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83" name="直線コネクタ 82">
              <a:extLst>
                <a:ext uri="{FF2B5EF4-FFF2-40B4-BE49-F238E27FC236}">
                  <a16:creationId xmlns:a16="http://schemas.microsoft.com/office/drawing/2014/main" id="{7C8B0CB2-7D11-047B-2617-BB24AF304EE1}"/>
                </a:ext>
              </a:extLst>
            </p:cNvPr>
            <p:cNvCxnSpPr/>
            <p:nvPr userDrawn="1"/>
          </p:nvCxnSpPr>
          <p:spPr>
            <a:xfrm>
              <a:off x="3691131" y="16650325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コネクタ 83">
              <a:extLst>
                <a:ext uri="{FF2B5EF4-FFF2-40B4-BE49-F238E27FC236}">
                  <a16:creationId xmlns:a16="http://schemas.microsoft.com/office/drawing/2014/main" id="{E13C40D1-A11B-A701-46CB-83C76415F1D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691131" y="8550325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矢印コネクタ 84">
              <a:extLst>
                <a:ext uri="{FF2B5EF4-FFF2-40B4-BE49-F238E27FC236}">
                  <a16:creationId xmlns:a16="http://schemas.microsoft.com/office/drawing/2014/main" id="{4FB4C508-3C61-1DB9-9894-A1A9B804F71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7131" y="16650325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テキスト ボックス 60">
              <a:extLst>
                <a:ext uri="{FF2B5EF4-FFF2-40B4-BE49-F238E27FC236}">
                  <a16:creationId xmlns:a16="http://schemas.microsoft.com/office/drawing/2014/main" id="{DBAB8E8D-A307-252C-6792-F78B87978F2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04348" y="19600276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87" name="直線矢印コネクタ 86">
              <a:extLst>
                <a:ext uri="{FF2B5EF4-FFF2-40B4-BE49-F238E27FC236}">
                  <a16:creationId xmlns:a16="http://schemas.microsoft.com/office/drawing/2014/main" id="{A551BAB9-4136-AD7C-C0CA-DC96DFC21E9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7131" y="7650325"/>
              <a:ext cx="0" cy="9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テキスト ボックス 60">
              <a:extLst>
                <a:ext uri="{FF2B5EF4-FFF2-40B4-BE49-F238E27FC236}">
                  <a16:creationId xmlns:a16="http://schemas.microsoft.com/office/drawing/2014/main" id="{94DCBCD2-40EA-00B2-786E-49DA9734BD3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04350" y="7900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D3959588-EDBC-C498-B64B-B403245591B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7131" y="8550325"/>
              <a:ext cx="0" cy="81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テキスト ボックス 60">
              <a:extLst>
                <a:ext uri="{FF2B5EF4-FFF2-40B4-BE49-F238E27FC236}">
                  <a16:creationId xmlns:a16="http://schemas.microsoft.com/office/drawing/2014/main" id="{B4CC84B6-A3FF-0A11-4160-425CFFC4F3F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04350" y="12400276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900mm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0B835F7B-4AA3-33E0-D614-59343DFD9115}"/>
              </a:ext>
            </a:extLst>
          </p:cNvPr>
          <p:cNvGrpSpPr/>
          <p:nvPr userDrawn="1"/>
        </p:nvGrpSpPr>
        <p:grpSpPr>
          <a:xfrm>
            <a:off x="3707987" y="6858320"/>
            <a:ext cx="17784000" cy="16884010"/>
            <a:chOff x="3707987" y="6858320"/>
            <a:chExt cx="17784000" cy="16884010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3F57D93D-1892-1B3E-4245-D363CF18F6B1}"/>
                </a:ext>
              </a:extLst>
            </p:cNvPr>
            <p:cNvGrpSpPr/>
            <p:nvPr userDrawn="1"/>
          </p:nvGrpSpPr>
          <p:grpSpPr>
            <a:xfrm>
              <a:off x="3707987" y="6858320"/>
              <a:ext cx="792000" cy="792005"/>
              <a:chOff x="5958094" y="7668209"/>
              <a:chExt cx="792000" cy="792005"/>
            </a:xfrm>
          </p:grpSpPr>
          <p:sp>
            <p:nvSpPr>
              <p:cNvPr id="60" name="フリーフォーム 147">
                <a:extLst>
                  <a:ext uri="{FF2B5EF4-FFF2-40B4-BE49-F238E27FC236}">
                    <a16:creationId xmlns:a16="http://schemas.microsoft.com/office/drawing/2014/main" id="{73B43DC7-8C18-71CE-D222-28A8E446D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61" name="フリーフォーム 148">
                <a:extLst>
                  <a:ext uri="{FF2B5EF4-FFF2-40B4-BE49-F238E27FC236}">
                    <a16:creationId xmlns:a16="http://schemas.microsoft.com/office/drawing/2014/main" id="{1CA46282-51EE-18B0-961F-B41D1E4B4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D34B739E-C941-8FFF-7C61-F5C414971004}"/>
                </a:ext>
              </a:extLst>
            </p:cNvPr>
            <p:cNvGrpSpPr/>
            <p:nvPr/>
          </p:nvGrpSpPr>
          <p:grpSpPr>
            <a:xfrm>
              <a:off x="20699987" y="6858320"/>
              <a:ext cx="792000" cy="792000"/>
              <a:chOff x="4101166" y="4915938"/>
              <a:chExt cx="792000" cy="792000"/>
            </a:xfrm>
          </p:grpSpPr>
          <p:sp>
            <p:nvSpPr>
              <p:cNvPr id="58" name="フリーフォーム 147">
                <a:extLst>
                  <a:ext uri="{FF2B5EF4-FFF2-40B4-BE49-F238E27FC236}">
                    <a16:creationId xmlns:a16="http://schemas.microsoft.com/office/drawing/2014/main" id="{A3A262AE-0130-603D-839A-9F50F4388B2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9" name="フリーフォーム 148">
                <a:extLst>
                  <a:ext uri="{FF2B5EF4-FFF2-40B4-BE49-F238E27FC236}">
                    <a16:creationId xmlns:a16="http://schemas.microsoft.com/office/drawing/2014/main" id="{BE3F2F2F-283D-8F95-1735-CD895FED901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32D74C78-55E9-5A0A-96EF-6C1DB57610FB}"/>
                </a:ext>
              </a:extLst>
            </p:cNvPr>
            <p:cNvGrpSpPr/>
            <p:nvPr/>
          </p:nvGrpSpPr>
          <p:grpSpPr>
            <a:xfrm>
              <a:off x="20699987" y="22950330"/>
              <a:ext cx="792000" cy="792000"/>
              <a:chOff x="2964510" y="5203937"/>
              <a:chExt cx="792000" cy="792000"/>
            </a:xfrm>
          </p:grpSpPr>
          <p:sp>
            <p:nvSpPr>
              <p:cNvPr id="48" name="フリーフォーム 147">
                <a:extLst>
                  <a:ext uri="{FF2B5EF4-FFF2-40B4-BE49-F238E27FC236}">
                    <a16:creationId xmlns:a16="http://schemas.microsoft.com/office/drawing/2014/main" id="{7D620BA5-5A69-749D-42B7-6556FAA5F2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6" name="フリーフォーム 148">
                <a:extLst>
                  <a:ext uri="{FF2B5EF4-FFF2-40B4-BE49-F238E27FC236}">
                    <a16:creationId xmlns:a16="http://schemas.microsoft.com/office/drawing/2014/main" id="{BF62B24A-A20D-4AB3-2CA2-F7982CE0423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65BF3330-C901-BE9C-E439-C88302C46E46}"/>
                </a:ext>
              </a:extLst>
            </p:cNvPr>
            <p:cNvGrpSpPr/>
            <p:nvPr/>
          </p:nvGrpSpPr>
          <p:grpSpPr>
            <a:xfrm>
              <a:off x="3707987" y="22950330"/>
              <a:ext cx="792000" cy="792000"/>
              <a:chOff x="3856679" y="4017521"/>
              <a:chExt cx="792000" cy="792000"/>
            </a:xfrm>
          </p:grpSpPr>
          <p:sp>
            <p:nvSpPr>
              <p:cNvPr id="30" name="フリーフォーム 147">
                <a:extLst>
                  <a:ext uri="{FF2B5EF4-FFF2-40B4-BE49-F238E27FC236}">
                    <a16:creationId xmlns:a16="http://schemas.microsoft.com/office/drawing/2014/main" id="{2696C344-78DB-7B69-FA71-16BB54E3D99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7" name="フリーフォーム 148">
                <a:extLst>
                  <a:ext uri="{FF2B5EF4-FFF2-40B4-BE49-F238E27FC236}">
                    <a16:creationId xmlns:a16="http://schemas.microsoft.com/office/drawing/2014/main" id="{D07665BF-6F84-2E60-ADC4-728682461A5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17</cp:revision>
  <dcterms:created xsi:type="dcterms:W3CDTF">2026-05-19T06:40:38Z</dcterms:created>
  <dcterms:modified xsi:type="dcterms:W3CDTF">2026-06-01T05:06:14Z</dcterms:modified>
</cp:coreProperties>
</file>