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>
        <p:scale>
          <a:sx n="25" d="100"/>
          <a:sy n="25" d="100"/>
        </p:scale>
        <p:origin x="18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A2B1EA62-0280-6677-C1CC-83FA40924FBB}"/>
              </a:ext>
            </a:extLst>
          </p:cNvPr>
          <p:cNvGrpSpPr/>
          <p:nvPr userDrawn="1"/>
        </p:nvGrpSpPr>
        <p:grpSpPr>
          <a:xfrm>
            <a:off x="4139987" y="7875325"/>
            <a:ext cx="16920000" cy="14850000"/>
            <a:chOff x="4139987" y="7875325"/>
            <a:chExt cx="16920000" cy="14850000"/>
          </a:xfrm>
        </p:grpSpPr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BBCDC313-5192-2ECA-BED8-A1CB78541F0A}"/>
                </a:ext>
              </a:extLst>
            </p:cNvPr>
            <p:cNvGrpSpPr/>
            <p:nvPr userDrawn="1"/>
          </p:nvGrpSpPr>
          <p:grpSpPr>
            <a:xfrm>
              <a:off x="4139987" y="7875325"/>
              <a:ext cx="16920000" cy="14850000"/>
              <a:chOff x="0" y="0"/>
              <a:chExt cx="67680000" cy="59400000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70BDBE15-532B-DC71-C98C-27679D4BDF2E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67680000" cy="594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AE6992FA-2EC1-AA91-D501-A2249F588A7B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64800000" cy="565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1A7B3A21-1637-8A3D-20AE-49E45EEF6D6E}"/>
                  </a:ext>
                </a:extLst>
              </p:cNvPr>
              <p:cNvCxnSpPr/>
              <p:nvPr userDrawn="1"/>
            </p:nvCxnSpPr>
            <p:spPr>
              <a:xfrm>
                <a:off x="1440000" y="327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0537E2DE-3F43-6051-930A-0CECF20436AD}"/>
                  </a:ext>
                </a:extLst>
              </p:cNvPr>
              <p:cNvSpPr/>
              <p:nvPr userDrawn="1"/>
            </p:nvSpPr>
            <p:spPr>
              <a:xfrm>
                <a:off x="2880000" y="90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3BFA036B-667F-15F0-FF22-D6357195D07A}"/>
                  </a:ext>
                </a:extLst>
              </p:cNvPr>
              <p:cNvCxnSpPr/>
              <p:nvPr userDrawn="1"/>
            </p:nvCxnSpPr>
            <p:spPr>
              <a:xfrm>
                <a:off x="14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3394768C-6042-9621-7D38-A184CE4BCB5C}"/>
                  </a:ext>
                </a:extLst>
              </p:cNvPr>
              <p:cNvSpPr/>
              <p:nvPr userDrawn="1"/>
            </p:nvSpPr>
            <p:spPr>
              <a:xfrm>
                <a:off x="2880000" y="342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41" name="テキスト ボックス 51">
              <a:extLst>
                <a:ext uri="{FF2B5EF4-FFF2-40B4-BE49-F238E27FC236}">
                  <a16:creationId xmlns:a16="http://schemas.microsoft.com/office/drawing/2014/main" id="{3B93B869-09DB-A50D-C5B1-75FF5C1ED8D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8630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42" name="テキスト ボックス 53">
              <a:extLst>
                <a:ext uri="{FF2B5EF4-FFF2-40B4-BE49-F238E27FC236}">
                  <a16:creationId xmlns:a16="http://schemas.microsoft.com/office/drawing/2014/main" id="{1431D2ED-74B7-ED2E-C065-987E0AE1E40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43" name="テキスト ボックス 53">
              <a:extLst>
                <a:ext uri="{FF2B5EF4-FFF2-40B4-BE49-F238E27FC236}">
                  <a16:creationId xmlns:a16="http://schemas.microsoft.com/office/drawing/2014/main" id="{0ED757FD-5FB9-4F28-97E2-565E5BF98E2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8396618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_W1800×H1570mm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W1800×D700×H700mm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6B6A5561-2F03-F454-2D59-ABB6C1122177}"/>
              </a:ext>
            </a:extLst>
          </p:cNvPr>
          <p:cNvGrpSpPr/>
          <p:nvPr userDrawn="1"/>
        </p:nvGrpSpPr>
        <p:grpSpPr>
          <a:xfrm>
            <a:off x="3707987" y="7443325"/>
            <a:ext cx="17784000" cy="15714000"/>
            <a:chOff x="3707987" y="7443325"/>
            <a:chExt cx="17784000" cy="15714000"/>
          </a:xfrm>
        </p:grpSpPr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D6C80A04-A7E9-A86C-1062-0746E4F38C3E}"/>
                </a:ext>
              </a:extLst>
            </p:cNvPr>
            <p:cNvGrpSpPr/>
            <p:nvPr userDrawn="1"/>
          </p:nvGrpSpPr>
          <p:grpSpPr>
            <a:xfrm>
              <a:off x="3707987" y="7443325"/>
              <a:ext cx="792000" cy="792005"/>
              <a:chOff x="5958094" y="7668209"/>
              <a:chExt cx="792000" cy="792005"/>
            </a:xfrm>
          </p:grpSpPr>
          <p:sp>
            <p:nvSpPr>
              <p:cNvPr id="39" name="フリーフォーム 147">
                <a:extLst>
                  <a:ext uri="{FF2B5EF4-FFF2-40B4-BE49-F238E27FC236}">
                    <a16:creationId xmlns:a16="http://schemas.microsoft.com/office/drawing/2014/main" id="{05F3DD53-7867-1A43-016F-8756F65A8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0" name="フリーフォーム 148">
                <a:extLst>
                  <a:ext uri="{FF2B5EF4-FFF2-40B4-BE49-F238E27FC236}">
                    <a16:creationId xmlns:a16="http://schemas.microsoft.com/office/drawing/2014/main" id="{C816DFD8-80B0-EC09-4FF9-FB864C984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D68E823-9FF3-0FA9-8BB6-ACBCA2FC90F9}"/>
                </a:ext>
              </a:extLst>
            </p:cNvPr>
            <p:cNvGrpSpPr/>
            <p:nvPr/>
          </p:nvGrpSpPr>
          <p:grpSpPr>
            <a:xfrm>
              <a:off x="20699987" y="7443325"/>
              <a:ext cx="792000" cy="792000"/>
              <a:chOff x="4101166" y="4915938"/>
              <a:chExt cx="792000" cy="792000"/>
            </a:xfrm>
          </p:grpSpPr>
          <p:sp>
            <p:nvSpPr>
              <p:cNvPr id="37" name="フリーフォーム 147">
                <a:extLst>
                  <a:ext uri="{FF2B5EF4-FFF2-40B4-BE49-F238E27FC236}">
                    <a16:creationId xmlns:a16="http://schemas.microsoft.com/office/drawing/2014/main" id="{8EB43035-6C23-BCE9-E9FE-E2DBB28B4A2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8" name="フリーフォーム 148">
                <a:extLst>
                  <a:ext uri="{FF2B5EF4-FFF2-40B4-BE49-F238E27FC236}">
                    <a16:creationId xmlns:a16="http://schemas.microsoft.com/office/drawing/2014/main" id="{D13B74FE-B3CD-62B0-751C-70FBA8EDDD7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864BFC91-C652-980E-9B2B-19870DA7799E}"/>
                </a:ext>
              </a:extLst>
            </p:cNvPr>
            <p:cNvGrpSpPr/>
            <p:nvPr/>
          </p:nvGrpSpPr>
          <p:grpSpPr>
            <a:xfrm>
              <a:off x="20699987" y="22365325"/>
              <a:ext cx="792000" cy="792000"/>
              <a:chOff x="2964510" y="5203937"/>
              <a:chExt cx="792000" cy="792000"/>
            </a:xfrm>
          </p:grpSpPr>
          <p:sp>
            <p:nvSpPr>
              <p:cNvPr id="35" name="フリーフォーム 147">
                <a:extLst>
                  <a:ext uri="{FF2B5EF4-FFF2-40B4-BE49-F238E27FC236}">
                    <a16:creationId xmlns:a16="http://schemas.microsoft.com/office/drawing/2014/main" id="{9CEE40F9-D031-09F6-78D4-1F7E4F77129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6" name="フリーフォーム 148">
                <a:extLst>
                  <a:ext uri="{FF2B5EF4-FFF2-40B4-BE49-F238E27FC236}">
                    <a16:creationId xmlns:a16="http://schemas.microsoft.com/office/drawing/2014/main" id="{B8DC4ECD-11A2-2CB6-2DB0-850EF01668E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DF7CACD4-FE72-77DA-97C9-65EEC55601EA}"/>
                </a:ext>
              </a:extLst>
            </p:cNvPr>
            <p:cNvGrpSpPr/>
            <p:nvPr/>
          </p:nvGrpSpPr>
          <p:grpSpPr>
            <a:xfrm>
              <a:off x="3707987" y="22365325"/>
              <a:ext cx="792000" cy="792000"/>
              <a:chOff x="3856679" y="4017521"/>
              <a:chExt cx="792000" cy="792000"/>
            </a:xfrm>
          </p:grpSpPr>
          <p:sp>
            <p:nvSpPr>
              <p:cNvPr id="33" name="フリーフォーム 147">
                <a:extLst>
                  <a:ext uri="{FF2B5EF4-FFF2-40B4-BE49-F238E27FC236}">
                    <a16:creationId xmlns:a16="http://schemas.microsoft.com/office/drawing/2014/main" id="{18A4B8D1-315E-0E04-C6EA-1D7FC64C6C3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4" name="フリーフォーム 148">
                <a:extLst>
                  <a:ext uri="{FF2B5EF4-FFF2-40B4-BE49-F238E27FC236}">
                    <a16:creationId xmlns:a16="http://schemas.microsoft.com/office/drawing/2014/main" id="{42E3AB59-C667-FDFC-5900-CEA56C2D93F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BF53D4C-5899-DCBB-68A1-EABE84B1B219}"/>
              </a:ext>
            </a:extLst>
          </p:cNvPr>
          <p:cNvGrpSpPr/>
          <p:nvPr userDrawn="1"/>
        </p:nvGrpSpPr>
        <p:grpSpPr>
          <a:xfrm>
            <a:off x="2895276" y="7203034"/>
            <a:ext cx="17804711" cy="15162296"/>
            <a:chOff x="2895276" y="7203034"/>
            <a:chExt cx="17804711" cy="15162296"/>
          </a:xfrm>
        </p:grpSpPr>
        <p:cxnSp>
          <p:nvCxnSpPr>
            <p:cNvPr id="45" name="直線矢印コネクタ 44">
              <a:extLst>
                <a:ext uri="{FF2B5EF4-FFF2-40B4-BE49-F238E27FC236}">
                  <a16:creationId xmlns:a16="http://schemas.microsoft.com/office/drawing/2014/main" id="{4008C2DB-CDE9-7ABA-9A0A-1C189BBEBCCF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499987" y="7635033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57">
              <a:extLst>
                <a:ext uri="{FF2B5EF4-FFF2-40B4-BE49-F238E27FC236}">
                  <a16:creationId xmlns:a16="http://schemas.microsoft.com/office/drawing/2014/main" id="{F9C5FE88-ED72-55C0-1E2B-6A47E7F08A2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7203034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49" name="直線コネクタ 48">
              <a:extLst>
                <a:ext uri="{FF2B5EF4-FFF2-40B4-BE49-F238E27FC236}">
                  <a16:creationId xmlns:a16="http://schemas.microsoft.com/office/drawing/2014/main" id="{D36EFFED-7BCA-C1A6-5664-0F74423098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691131" y="9765324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矢印コネクタ 49">
              <a:extLst>
                <a:ext uri="{FF2B5EF4-FFF2-40B4-BE49-F238E27FC236}">
                  <a16:creationId xmlns:a16="http://schemas.microsoft.com/office/drawing/2014/main" id="{52F121F1-A5BE-C767-950D-F0E51796EC2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8235325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テキスト ボックス 60">
              <a:extLst>
                <a:ext uri="{FF2B5EF4-FFF2-40B4-BE49-F238E27FC236}">
                  <a16:creationId xmlns:a16="http://schemas.microsoft.com/office/drawing/2014/main" id="{9FC0560C-32FF-1E6A-D9DE-EA6291B4AF8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95277" y="8800276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4EABA8F9-549C-5B58-3C8F-FCBCF5E0B285}"/>
                </a:ext>
              </a:extLst>
            </p:cNvPr>
            <p:cNvCxnSpPr/>
            <p:nvPr userDrawn="1"/>
          </p:nvCxnSpPr>
          <p:spPr>
            <a:xfrm>
              <a:off x="3691131" y="16065330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矢印コネクタ 52">
              <a:extLst>
                <a:ext uri="{FF2B5EF4-FFF2-40B4-BE49-F238E27FC236}">
                  <a16:creationId xmlns:a16="http://schemas.microsoft.com/office/drawing/2014/main" id="{1BE0593B-1802-544C-F784-0CD33BC61E5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16065330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テキスト ボックス 60">
              <a:extLst>
                <a:ext uri="{FF2B5EF4-FFF2-40B4-BE49-F238E27FC236}">
                  <a16:creationId xmlns:a16="http://schemas.microsoft.com/office/drawing/2014/main" id="{C4C1B065-3643-F3D8-106C-72B8CF51998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95276" y="19015281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5" name="直線矢印コネクタ 54">
              <a:extLst>
                <a:ext uri="{FF2B5EF4-FFF2-40B4-BE49-F238E27FC236}">
                  <a16:creationId xmlns:a16="http://schemas.microsoft.com/office/drawing/2014/main" id="{CC72ED68-354F-7207-ABA3-C51357D53A3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07131" y="9765324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テキスト ボックス 60">
              <a:extLst>
                <a:ext uri="{FF2B5EF4-FFF2-40B4-BE49-F238E27FC236}">
                  <a16:creationId xmlns:a16="http://schemas.microsoft.com/office/drawing/2014/main" id="{9D2F2E0D-CC46-ACD2-E5A8-9055BF6DDDE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95278" y="12715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16</cp:revision>
  <dcterms:created xsi:type="dcterms:W3CDTF">2026-05-19T06:40:38Z</dcterms:created>
  <dcterms:modified xsi:type="dcterms:W3CDTF">2026-06-01T05:03:56Z</dcterms:modified>
</cp:coreProperties>
</file>