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25199975" cy="30600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4" d="100"/>
          <a:sy n="24" d="100"/>
        </p:scale>
        <p:origin x="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67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3981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■テーブルクロス：前掛けタイプ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_W1800×H1470mm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W1800×D600×H700mm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4737" y="2541581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EB2D9E3C-E751-7EB7-225B-1FAE8F5A50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892" y="0"/>
            <a:ext cx="41916877" cy="30600650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7D5FB179-0462-F3D2-7929-7F9129E12E0B}"/>
              </a:ext>
            </a:extLst>
          </p:cNvPr>
          <p:cNvGrpSpPr/>
          <p:nvPr userDrawn="1"/>
        </p:nvGrpSpPr>
        <p:grpSpPr>
          <a:xfrm>
            <a:off x="4139987" y="8325325"/>
            <a:ext cx="16920000" cy="13950000"/>
            <a:chOff x="4139987" y="8325325"/>
            <a:chExt cx="16920000" cy="13950000"/>
          </a:xfrm>
        </p:grpSpPr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053CC6AF-25F2-E1FB-5AD1-EC8A39EE51EA}"/>
                </a:ext>
              </a:extLst>
            </p:cNvPr>
            <p:cNvGrpSpPr/>
            <p:nvPr userDrawn="1"/>
          </p:nvGrpSpPr>
          <p:grpSpPr>
            <a:xfrm>
              <a:off x="4139987" y="8325325"/>
              <a:ext cx="16920000" cy="13950000"/>
              <a:chOff x="0" y="0"/>
              <a:chExt cx="67680000" cy="55800000"/>
            </a:xfrm>
          </p:grpSpPr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EC91EB9C-8456-42D7-E929-C34E252B6B99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67680000" cy="558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D995168A-B84F-220A-3CEA-511CDC01E6AA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64800000" cy="529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" name="直線コネクタ 4">
                <a:extLst>
                  <a:ext uri="{FF2B5EF4-FFF2-40B4-BE49-F238E27FC236}">
                    <a16:creationId xmlns:a16="http://schemas.microsoft.com/office/drawing/2014/main" id="{9C206060-FE45-9772-EB43-00A1EA19C96C}"/>
                  </a:ext>
                </a:extLst>
              </p:cNvPr>
              <p:cNvCxnSpPr/>
              <p:nvPr userDrawn="1"/>
            </p:nvCxnSpPr>
            <p:spPr>
              <a:xfrm>
                <a:off x="1440000" y="291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2B52C4C8-278A-EFE2-73EA-9CC1E99EDD82}"/>
                  </a:ext>
                </a:extLst>
              </p:cNvPr>
              <p:cNvSpPr/>
              <p:nvPr userDrawn="1"/>
            </p:nvSpPr>
            <p:spPr>
              <a:xfrm>
                <a:off x="2880000" y="9000000"/>
                <a:ext cx="61920000" cy="187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9" name="直線コネクタ 8">
                <a:extLst>
                  <a:ext uri="{FF2B5EF4-FFF2-40B4-BE49-F238E27FC236}">
                    <a16:creationId xmlns:a16="http://schemas.microsoft.com/office/drawing/2014/main" id="{D52B42FF-EEEE-E252-57D9-C05954045103}"/>
                  </a:ext>
                </a:extLst>
              </p:cNvPr>
              <p:cNvCxnSpPr/>
              <p:nvPr userDrawn="1"/>
            </p:nvCxnSpPr>
            <p:spPr>
              <a:xfrm>
                <a:off x="1440000" y="75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2E4A6A26-0EAA-4D76-A0F7-A93C1C26A2A3}"/>
                  </a:ext>
                </a:extLst>
              </p:cNvPr>
              <p:cNvSpPr/>
              <p:nvPr userDrawn="1"/>
            </p:nvSpPr>
            <p:spPr>
              <a:xfrm>
                <a:off x="2880000" y="306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1" name="テキスト ボックス 51">
              <a:extLst>
                <a:ext uri="{FF2B5EF4-FFF2-40B4-BE49-F238E27FC236}">
                  <a16:creationId xmlns:a16="http://schemas.microsoft.com/office/drawing/2014/main" id="{26F0A4F2-B254-DEBC-9CBA-0B44AE3A43C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881" y="18180331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22" name="テキスト ボックス 53">
              <a:extLst>
                <a:ext uri="{FF2B5EF4-FFF2-40B4-BE49-F238E27FC236}">
                  <a16:creationId xmlns:a16="http://schemas.microsoft.com/office/drawing/2014/main" id="{B21A2947-3554-D0B8-8DE4-BA3F7AF3797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450" y="1233053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23" name="テキスト ボックス 53">
              <a:extLst>
                <a:ext uri="{FF2B5EF4-FFF2-40B4-BE49-F238E27FC236}">
                  <a16:creationId xmlns:a16="http://schemas.microsoft.com/office/drawing/2014/main" id="{BAE5B005-7EF7-1CB4-CF57-6E80BEEA60B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1495451" y="9045548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EB550FFA-803A-3465-7125-175DB6239A9D}"/>
              </a:ext>
            </a:extLst>
          </p:cNvPr>
          <p:cNvGrpSpPr/>
          <p:nvPr userDrawn="1"/>
        </p:nvGrpSpPr>
        <p:grpSpPr>
          <a:xfrm>
            <a:off x="3707987" y="7893319"/>
            <a:ext cx="17784000" cy="14814006"/>
            <a:chOff x="3707987" y="7893319"/>
            <a:chExt cx="17784000" cy="14814006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70CE134C-F0E2-5AC3-CAE0-212A38291C78}"/>
                </a:ext>
              </a:extLst>
            </p:cNvPr>
            <p:cNvGrpSpPr/>
            <p:nvPr userDrawn="1"/>
          </p:nvGrpSpPr>
          <p:grpSpPr>
            <a:xfrm>
              <a:off x="3707987" y="7893319"/>
              <a:ext cx="792000" cy="792005"/>
              <a:chOff x="5958094" y="7668209"/>
              <a:chExt cx="792000" cy="792005"/>
            </a:xfrm>
          </p:grpSpPr>
          <p:sp>
            <p:nvSpPr>
              <p:cNvPr id="62" name="フリーフォーム 147">
                <a:extLst>
                  <a:ext uri="{FF2B5EF4-FFF2-40B4-BE49-F238E27FC236}">
                    <a16:creationId xmlns:a16="http://schemas.microsoft.com/office/drawing/2014/main" id="{007BD734-9130-4741-0016-059FD2781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63" name="フリーフォーム 148">
                <a:extLst>
                  <a:ext uri="{FF2B5EF4-FFF2-40B4-BE49-F238E27FC236}">
                    <a16:creationId xmlns:a16="http://schemas.microsoft.com/office/drawing/2014/main" id="{27AE89F4-C618-4478-915C-CE3D86539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450438D2-BF84-0B76-FAD2-62DE96B1A45B}"/>
                </a:ext>
              </a:extLst>
            </p:cNvPr>
            <p:cNvGrpSpPr/>
            <p:nvPr/>
          </p:nvGrpSpPr>
          <p:grpSpPr>
            <a:xfrm>
              <a:off x="20699987" y="7893325"/>
              <a:ext cx="792000" cy="792000"/>
              <a:chOff x="4101166" y="4915938"/>
              <a:chExt cx="792000" cy="792000"/>
            </a:xfrm>
          </p:grpSpPr>
          <p:sp>
            <p:nvSpPr>
              <p:cNvPr id="60" name="フリーフォーム 147">
                <a:extLst>
                  <a:ext uri="{FF2B5EF4-FFF2-40B4-BE49-F238E27FC236}">
                    <a16:creationId xmlns:a16="http://schemas.microsoft.com/office/drawing/2014/main" id="{C674A2E1-08C1-1AC6-5CF9-95174A1FCF5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61" name="フリーフォーム 148">
                <a:extLst>
                  <a:ext uri="{FF2B5EF4-FFF2-40B4-BE49-F238E27FC236}">
                    <a16:creationId xmlns:a16="http://schemas.microsoft.com/office/drawing/2014/main" id="{A873706C-61C7-7D79-9137-A1D28121072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1B6483A6-C651-42A5-92FF-0991F9C7A5B6}"/>
                </a:ext>
              </a:extLst>
            </p:cNvPr>
            <p:cNvGrpSpPr/>
            <p:nvPr/>
          </p:nvGrpSpPr>
          <p:grpSpPr>
            <a:xfrm>
              <a:off x="20699987" y="21915325"/>
              <a:ext cx="792000" cy="792000"/>
              <a:chOff x="2964510" y="5203937"/>
              <a:chExt cx="792000" cy="792000"/>
            </a:xfrm>
          </p:grpSpPr>
          <p:sp>
            <p:nvSpPr>
              <p:cNvPr id="58" name="フリーフォーム 147">
                <a:extLst>
                  <a:ext uri="{FF2B5EF4-FFF2-40B4-BE49-F238E27FC236}">
                    <a16:creationId xmlns:a16="http://schemas.microsoft.com/office/drawing/2014/main" id="{D90722A4-E3F9-EA67-EC7A-8C312F3E0F6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59" name="フリーフォーム 148">
                <a:extLst>
                  <a:ext uri="{FF2B5EF4-FFF2-40B4-BE49-F238E27FC236}">
                    <a16:creationId xmlns:a16="http://schemas.microsoft.com/office/drawing/2014/main" id="{B69891F4-FD57-19FE-7DDC-0CF58FF52A2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8780AF3D-B393-1EFD-6B16-3EDB5AE10CCE}"/>
                </a:ext>
              </a:extLst>
            </p:cNvPr>
            <p:cNvGrpSpPr/>
            <p:nvPr/>
          </p:nvGrpSpPr>
          <p:grpSpPr>
            <a:xfrm>
              <a:off x="3707987" y="21915325"/>
              <a:ext cx="792000" cy="792000"/>
              <a:chOff x="3856679" y="4017521"/>
              <a:chExt cx="792000" cy="792000"/>
            </a:xfrm>
          </p:grpSpPr>
          <p:sp>
            <p:nvSpPr>
              <p:cNvPr id="30" name="フリーフォーム 147">
                <a:extLst>
                  <a:ext uri="{FF2B5EF4-FFF2-40B4-BE49-F238E27FC236}">
                    <a16:creationId xmlns:a16="http://schemas.microsoft.com/office/drawing/2014/main" id="{EEF19084-FAE1-BA3C-05D7-87EAFCFCE25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56" name="フリーフォーム 148">
                <a:extLst>
                  <a:ext uri="{FF2B5EF4-FFF2-40B4-BE49-F238E27FC236}">
                    <a16:creationId xmlns:a16="http://schemas.microsoft.com/office/drawing/2014/main" id="{5461D1E1-11B2-E8A7-A8E1-0C70F817BB9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873F0622-291F-FC33-60A8-E535F32B579D}"/>
              </a:ext>
            </a:extLst>
          </p:cNvPr>
          <p:cNvGrpSpPr/>
          <p:nvPr userDrawn="1"/>
        </p:nvGrpSpPr>
        <p:grpSpPr>
          <a:xfrm>
            <a:off x="2882999" y="7648501"/>
            <a:ext cx="17816988" cy="14266822"/>
            <a:chOff x="2882999" y="7648501"/>
            <a:chExt cx="17816988" cy="14266822"/>
          </a:xfrm>
        </p:grpSpPr>
        <p:cxnSp>
          <p:nvCxnSpPr>
            <p:cNvPr id="64" name="直線矢印コネクタ 63">
              <a:extLst>
                <a:ext uri="{FF2B5EF4-FFF2-40B4-BE49-F238E27FC236}">
                  <a16:creationId xmlns:a16="http://schemas.microsoft.com/office/drawing/2014/main" id="{663B9185-95CA-0B59-A716-45BBB6D2D1E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499987" y="8080500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テキスト ボックス 57">
              <a:extLst>
                <a:ext uri="{FF2B5EF4-FFF2-40B4-BE49-F238E27FC236}">
                  <a16:creationId xmlns:a16="http://schemas.microsoft.com/office/drawing/2014/main" id="{54A88C10-76FB-DB73-6547-A7D553414D1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047707" y="7648501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66" name="直線コネクタ 65">
              <a:extLst>
                <a:ext uri="{FF2B5EF4-FFF2-40B4-BE49-F238E27FC236}">
                  <a16:creationId xmlns:a16="http://schemas.microsoft.com/office/drawing/2014/main" id="{25D48D6D-0275-5AF6-798E-3A02832057AC}"/>
                </a:ext>
              </a:extLst>
            </p:cNvPr>
            <p:cNvCxnSpPr/>
            <p:nvPr userDrawn="1"/>
          </p:nvCxnSpPr>
          <p:spPr>
            <a:xfrm>
              <a:off x="3693368" y="15615323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線コネクタ 66">
              <a:extLst>
                <a:ext uri="{FF2B5EF4-FFF2-40B4-BE49-F238E27FC236}">
                  <a16:creationId xmlns:a16="http://schemas.microsoft.com/office/drawing/2014/main" id="{3603D3B3-3E84-4AE1-5516-670F8823E6E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693368" y="1021532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矢印コネクタ 67">
              <a:extLst>
                <a:ext uri="{FF2B5EF4-FFF2-40B4-BE49-F238E27FC236}">
                  <a16:creationId xmlns:a16="http://schemas.microsoft.com/office/drawing/2014/main" id="{D1B2489E-0305-5EA5-1358-B2127E80ECA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9368" y="15615323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テキスト ボックス 60">
              <a:extLst>
                <a:ext uri="{FF2B5EF4-FFF2-40B4-BE49-F238E27FC236}">
                  <a16:creationId xmlns:a16="http://schemas.microsoft.com/office/drawing/2014/main" id="{ACD979A4-FB59-87DB-D4D6-7465D16CA2BF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82999" y="18565274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70" name="直線矢印コネクタ 69">
              <a:extLst>
                <a:ext uri="{FF2B5EF4-FFF2-40B4-BE49-F238E27FC236}">
                  <a16:creationId xmlns:a16="http://schemas.microsoft.com/office/drawing/2014/main" id="{FC53FAD9-F1EF-C63A-8C9E-5135E1F261D1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9368" y="8685323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テキスト ボックス 60">
              <a:extLst>
                <a:ext uri="{FF2B5EF4-FFF2-40B4-BE49-F238E27FC236}">
                  <a16:creationId xmlns:a16="http://schemas.microsoft.com/office/drawing/2014/main" id="{2CBA9B0B-63D5-40C4-D591-D42600F5716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83000" y="9250274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5C9BEB04-6E70-32D9-59E7-2AF24800117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9368" y="10215322"/>
              <a:ext cx="0" cy="54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テキスト ボックス 60">
              <a:extLst>
                <a:ext uri="{FF2B5EF4-FFF2-40B4-BE49-F238E27FC236}">
                  <a16:creationId xmlns:a16="http://schemas.microsoft.com/office/drawing/2014/main" id="{A7296BDD-2F4A-543A-DEC7-64B3CB95D7E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83001" y="1271527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09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15</cp:revision>
  <dcterms:created xsi:type="dcterms:W3CDTF">2026-05-19T06:40:38Z</dcterms:created>
  <dcterms:modified xsi:type="dcterms:W3CDTF">2026-06-01T05:02:26Z</dcterms:modified>
</cp:coreProperties>
</file>