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25199975" cy="30600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67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3F6E28B-ED81-B16A-CE7C-88BFE761648B}"/>
              </a:ext>
            </a:extLst>
          </p:cNvPr>
          <p:cNvGrpSpPr/>
          <p:nvPr userDrawn="1"/>
        </p:nvGrpSpPr>
        <p:grpSpPr>
          <a:xfrm>
            <a:off x="4139987" y="9000325"/>
            <a:ext cx="16920000" cy="12600000"/>
            <a:chOff x="4139987" y="9000325"/>
            <a:chExt cx="16920000" cy="12600000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8E60B3DB-9CCF-A3E9-E012-1C81B6529F4A}"/>
                </a:ext>
              </a:extLst>
            </p:cNvPr>
            <p:cNvGrpSpPr/>
            <p:nvPr userDrawn="1"/>
          </p:nvGrpSpPr>
          <p:grpSpPr>
            <a:xfrm>
              <a:off x="4139987" y="9000325"/>
              <a:ext cx="16920000" cy="12600000"/>
              <a:chOff x="0" y="0"/>
              <a:chExt cx="67680000" cy="50400000"/>
            </a:xfrm>
          </p:grpSpPr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1068B31F-A704-9FA6-7610-C5517C36B75B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67680000" cy="504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047643F6-C01B-4A69-A6CB-609F87E8A6AB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64800000" cy="475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210AE3E4-A058-F7D4-652B-42D6E95EBB81}"/>
                  </a:ext>
                </a:extLst>
              </p:cNvPr>
              <p:cNvCxnSpPr/>
              <p:nvPr userDrawn="1"/>
            </p:nvCxnSpPr>
            <p:spPr>
              <a:xfrm>
                <a:off x="1440000" y="237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5936AE5D-6518-D878-6F7C-30DA818C30D2}"/>
                  </a:ext>
                </a:extLst>
              </p:cNvPr>
              <p:cNvSpPr/>
              <p:nvPr userDrawn="1"/>
            </p:nvSpPr>
            <p:spPr>
              <a:xfrm>
                <a:off x="2880000" y="9000000"/>
                <a:ext cx="61920000" cy="13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20980061-C491-6999-4915-81E544CD297C}"/>
                  </a:ext>
                </a:extLst>
              </p:cNvPr>
              <p:cNvCxnSpPr/>
              <p:nvPr userDrawn="1"/>
            </p:nvCxnSpPr>
            <p:spPr>
              <a:xfrm>
                <a:off x="1440000" y="75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A04DEE94-2BEA-83EE-A0B8-23E4524338B0}"/>
                  </a:ext>
                </a:extLst>
              </p:cNvPr>
              <p:cNvSpPr/>
              <p:nvPr userDrawn="1"/>
            </p:nvSpPr>
            <p:spPr>
              <a:xfrm>
                <a:off x="2880000" y="252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1" name="テキスト ボックス 51">
              <a:extLst>
                <a:ext uri="{FF2B5EF4-FFF2-40B4-BE49-F238E27FC236}">
                  <a16:creationId xmlns:a16="http://schemas.microsoft.com/office/drawing/2014/main" id="{8F2FBADA-243C-12A9-85F1-F65DC428F51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881" y="17505331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12" name="テキスト ボックス 53">
              <a:extLst>
                <a:ext uri="{FF2B5EF4-FFF2-40B4-BE49-F238E27FC236}">
                  <a16:creationId xmlns:a16="http://schemas.microsoft.com/office/drawing/2014/main" id="{E0E108BC-C9A5-C925-49CB-0461305B8A4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495450" y="12330536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19" name="テキスト ボックス 53">
              <a:extLst>
                <a:ext uri="{FF2B5EF4-FFF2-40B4-BE49-F238E27FC236}">
                  <a16:creationId xmlns:a16="http://schemas.microsoft.com/office/drawing/2014/main" id="{401D5EF9-FF84-CF18-6393-D6BC01E7E26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1495451" y="9540548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3981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■テーブルクロス：前掛けタイプ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_W1800×H1320mm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W1800×D450×H700mm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4737" y="25415814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BB25BAC-1677-8B57-351C-9C1C634D7F80}"/>
              </a:ext>
            </a:extLst>
          </p:cNvPr>
          <p:cNvGrpSpPr/>
          <p:nvPr userDrawn="1"/>
        </p:nvGrpSpPr>
        <p:grpSpPr>
          <a:xfrm>
            <a:off x="2913360" y="8350534"/>
            <a:ext cx="17786627" cy="12889790"/>
            <a:chOff x="2913360" y="8350534"/>
            <a:chExt cx="17786627" cy="12889790"/>
          </a:xfrm>
        </p:grpSpPr>
        <p:cxnSp>
          <p:nvCxnSpPr>
            <p:cNvPr id="45" name="直線矢印コネクタ 44">
              <a:extLst>
                <a:ext uri="{FF2B5EF4-FFF2-40B4-BE49-F238E27FC236}">
                  <a16:creationId xmlns:a16="http://schemas.microsoft.com/office/drawing/2014/main" id="{663B9185-95CA-0B59-A716-45BBB6D2D1E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499987" y="8782533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57">
              <a:extLst>
                <a:ext uri="{FF2B5EF4-FFF2-40B4-BE49-F238E27FC236}">
                  <a16:creationId xmlns:a16="http://schemas.microsoft.com/office/drawing/2014/main" id="{54A88C10-76FB-DB73-6547-A7D553414D1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047707" y="8350534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FDBB5D61-3210-5380-3886-B1E9BFE89BD1}"/>
                </a:ext>
              </a:extLst>
            </p:cNvPr>
            <p:cNvCxnSpPr/>
            <p:nvPr userDrawn="1"/>
          </p:nvCxnSpPr>
          <p:spPr>
            <a:xfrm>
              <a:off x="3698331" y="14940324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5E87CC5D-37AB-04CF-A853-C6752331C9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698331" y="10890324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矢印コネクタ 48">
              <a:extLst>
                <a:ext uri="{FF2B5EF4-FFF2-40B4-BE49-F238E27FC236}">
                  <a16:creationId xmlns:a16="http://schemas.microsoft.com/office/drawing/2014/main" id="{AE5CEB98-0BAB-9F82-75BC-90F147666E8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14331" y="14940324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60">
              <a:extLst>
                <a:ext uri="{FF2B5EF4-FFF2-40B4-BE49-F238E27FC236}">
                  <a16:creationId xmlns:a16="http://schemas.microsoft.com/office/drawing/2014/main" id="{232260E7-6FAC-7C62-798D-2810680E5E3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13360" y="17890275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1" name="直線矢印コネクタ 50">
              <a:extLst>
                <a:ext uri="{FF2B5EF4-FFF2-40B4-BE49-F238E27FC236}">
                  <a16:creationId xmlns:a16="http://schemas.microsoft.com/office/drawing/2014/main" id="{EE4E1C6D-7EB5-2B3B-2B45-9EB2FDF038A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14331" y="9360325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テキスト ボックス 60">
              <a:extLst>
                <a:ext uri="{FF2B5EF4-FFF2-40B4-BE49-F238E27FC236}">
                  <a16:creationId xmlns:a16="http://schemas.microsoft.com/office/drawing/2014/main" id="{C8A29426-8A01-D837-BE85-FEED9C1D583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13361" y="9925276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3" name="直線矢印コネクタ 52">
              <a:extLst>
                <a:ext uri="{FF2B5EF4-FFF2-40B4-BE49-F238E27FC236}">
                  <a16:creationId xmlns:a16="http://schemas.microsoft.com/office/drawing/2014/main" id="{CA79ECBA-2889-7A48-6049-EAFA1261A502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14331" y="10890324"/>
              <a:ext cx="0" cy="405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テキスト ボックス 60">
              <a:extLst>
                <a:ext uri="{FF2B5EF4-FFF2-40B4-BE49-F238E27FC236}">
                  <a16:creationId xmlns:a16="http://schemas.microsoft.com/office/drawing/2014/main" id="{9F75CF16-2A30-F7B2-0EB7-389E7102FD4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13362" y="12711981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450mm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A54C8CC5-E5D8-E0F6-127D-52E8AEB04524}"/>
              </a:ext>
            </a:extLst>
          </p:cNvPr>
          <p:cNvGrpSpPr/>
          <p:nvPr userDrawn="1"/>
        </p:nvGrpSpPr>
        <p:grpSpPr>
          <a:xfrm>
            <a:off x="3708094" y="8568319"/>
            <a:ext cx="17783893" cy="13464006"/>
            <a:chOff x="3708094" y="8568319"/>
            <a:chExt cx="17783893" cy="13464006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7F19CBCA-9379-A66B-1687-DD116FD6EA29}"/>
                </a:ext>
              </a:extLst>
            </p:cNvPr>
            <p:cNvGrpSpPr/>
            <p:nvPr userDrawn="1"/>
          </p:nvGrpSpPr>
          <p:grpSpPr>
            <a:xfrm>
              <a:off x="3708094" y="8568319"/>
              <a:ext cx="792000" cy="792005"/>
              <a:chOff x="5958094" y="7668209"/>
              <a:chExt cx="792000" cy="792005"/>
            </a:xfrm>
          </p:grpSpPr>
          <p:sp>
            <p:nvSpPr>
              <p:cNvPr id="43" name="フリーフォーム 147">
                <a:extLst>
                  <a:ext uri="{FF2B5EF4-FFF2-40B4-BE49-F238E27FC236}">
                    <a16:creationId xmlns:a16="http://schemas.microsoft.com/office/drawing/2014/main" id="{EB3505EC-8DC9-0AFE-EC84-16ECD25BA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4" name="フリーフォーム 148">
                <a:extLst>
                  <a:ext uri="{FF2B5EF4-FFF2-40B4-BE49-F238E27FC236}">
                    <a16:creationId xmlns:a16="http://schemas.microsoft.com/office/drawing/2014/main" id="{9056A041-FDF1-F713-CB4C-43FA257A5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B1F6DC87-CA26-CD2E-B618-AD7BBA98928B}"/>
                </a:ext>
              </a:extLst>
            </p:cNvPr>
            <p:cNvGrpSpPr/>
            <p:nvPr/>
          </p:nvGrpSpPr>
          <p:grpSpPr>
            <a:xfrm>
              <a:off x="20699987" y="8568325"/>
              <a:ext cx="792000" cy="792000"/>
              <a:chOff x="4101166" y="4915938"/>
              <a:chExt cx="792000" cy="792000"/>
            </a:xfrm>
          </p:grpSpPr>
          <p:sp>
            <p:nvSpPr>
              <p:cNvPr id="41" name="フリーフォーム 147">
                <a:extLst>
                  <a:ext uri="{FF2B5EF4-FFF2-40B4-BE49-F238E27FC236}">
                    <a16:creationId xmlns:a16="http://schemas.microsoft.com/office/drawing/2014/main" id="{ECABAC12-5586-D109-E21A-634B48AE954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2" name="フリーフォーム 148">
                <a:extLst>
                  <a:ext uri="{FF2B5EF4-FFF2-40B4-BE49-F238E27FC236}">
                    <a16:creationId xmlns:a16="http://schemas.microsoft.com/office/drawing/2014/main" id="{79CA6A3D-90D0-1C9F-10CD-3446C77334B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AD7B38D2-7C5D-39F0-5EEE-D40AB8569505}"/>
                </a:ext>
              </a:extLst>
            </p:cNvPr>
            <p:cNvGrpSpPr/>
            <p:nvPr/>
          </p:nvGrpSpPr>
          <p:grpSpPr>
            <a:xfrm>
              <a:off x="20699987" y="21240325"/>
              <a:ext cx="792000" cy="792000"/>
              <a:chOff x="2964510" y="5203937"/>
              <a:chExt cx="792000" cy="792000"/>
            </a:xfrm>
          </p:grpSpPr>
          <p:sp>
            <p:nvSpPr>
              <p:cNvPr id="39" name="フリーフォーム 147">
                <a:extLst>
                  <a:ext uri="{FF2B5EF4-FFF2-40B4-BE49-F238E27FC236}">
                    <a16:creationId xmlns:a16="http://schemas.microsoft.com/office/drawing/2014/main" id="{399E2E80-3377-7788-7D52-DF2BA80B416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0" name="フリーフォーム 148">
                <a:extLst>
                  <a:ext uri="{FF2B5EF4-FFF2-40B4-BE49-F238E27FC236}">
                    <a16:creationId xmlns:a16="http://schemas.microsoft.com/office/drawing/2014/main" id="{19124579-EE10-9C10-EC05-D2EFEBC7B0C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9734B28D-60E7-8BE6-15EE-07C121ABCE49}"/>
                </a:ext>
              </a:extLst>
            </p:cNvPr>
            <p:cNvGrpSpPr/>
            <p:nvPr/>
          </p:nvGrpSpPr>
          <p:grpSpPr>
            <a:xfrm>
              <a:off x="3708094" y="21240325"/>
              <a:ext cx="792000" cy="792000"/>
              <a:chOff x="3856679" y="4017521"/>
              <a:chExt cx="792000" cy="792000"/>
            </a:xfrm>
          </p:grpSpPr>
          <p:sp>
            <p:nvSpPr>
              <p:cNvPr id="37" name="フリーフォーム 147">
                <a:extLst>
                  <a:ext uri="{FF2B5EF4-FFF2-40B4-BE49-F238E27FC236}">
                    <a16:creationId xmlns:a16="http://schemas.microsoft.com/office/drawing/2014/main" id="{5B09D124-0F10-B73B-F549-7C0EC8A7685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8" name="フリーフォーム 148">
                <a:extLst>
                  <a:ext uri="{FF2B5EF4-FFF2-40B4-BE49-F238E27FC236}">
                    <a16:creationId xmlns:a16="http://schemas.microsoft.com/office/drawing/2014/main" id="{4EBC63F9-F093-96EB-6B8C-56D5716A083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EB2D9E3C-E751-7EB7-225B-1FAE8F5A50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892" y="0"/>
            <a:ext cx="41916877" cy="306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9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14</cp:revision>
  <dcterms:created xsi:type="dcterms:W3CDTF">2026-05-19T06:40:38Z</dcterms:created>
  <dcterms:modified xsi:type="dcterms:W3CDTF">2026-06-01T03:50:42Z</dcterms:modified>
</cp:coreProperties>
</file>