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</p:sldIdLst>
  <p:sldSz cx="25199975" cy="30600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 varScale="1">
        <p:scale>
          <a:sx n="24" d="100"/>
          <a:sy n="24" d="100"/>
        </p:scale>
        <p:origin x="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675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3981" y="1616329"/>
            <a:ext cx="224520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■テーブルクロス：前掛けタイプ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_W1500×H1470mm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W1500×D600×H700mm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4737" y="25415814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57" name="図 56">
            <a:extLst>
              <a:ext uri="{FF2B5EF4-FFF2-40B4-BE49-F238E27FC236}">
                <a16:creationId xmlns:a16="http://schemas.microsoft.com/office/drawing/2014/main" id="{EB2D9E3C-E751-7EB7-225B-1FAE8F5A50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1892" y="0"/>
            <a:ext cx="41916877" cy="30600650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DE0BB84-2D31-8D07-10AC-89286C06F7F2}"/>
              </a:ext>
            </a:extLst>
          </p:cNvPr>
          <p:cNvGrpSpPr/>
          <p:nvPr userDrawn="1"/>
        </p:nvGrpSpPr>
        <p:grpSpPr>
          <a:xfrm>
            <a:off x="5489987" y="8325325"/>
            <a:ext cx="14220000" cy="13950000"/>
            <a:chOff x="5489987" y="8325325"/>
            <a:chExt cx="14220000" cy="13950000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7DF53A68-B2C1-0CA4-377D-377DE6189CDF}"/>
                </a:ext>
              </a:extLst>
            </p:cNvPr>
            <p:cNvGrpSpPr/>
            <p:nvPr userDrawn="1"/>
          </p:nvGrpSpPr>
          <p:grpSpPr>
            <a:xfrm>
              <a:off x="5489987" y="8325325"/>
              <a:ext cx="14220000" cy="13950000"/>
              <a:chOff x="5489987" y="8325325"/>
              <a:chExt cx="14220000" cy="13950000"/>
            </a:xfrm>
          </p:grpSpPr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0E9F8989-F43E-AD5B-70D9-E1EF74D4F436}"/>
                  </a:ext>
                </a:extLst>
              </p:cNvPr>
              <p:cNvSpPr/>
              <p:nvPr userDrawn="1"/>
            </p:nvSpPr>
            <p:spPr>
              <a:xfrm>
                <a:off x="5489987" y="8325325"/>
                <a:ext cx="14220000" cy="1395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E5848D6E-7159-34E8-AC5B-E99801FD0B63}"/>
                  </a:ext>
                </a:extLst>
              </p:cNvPr>
              <p:cNvSpPr/>
              <p:nvPr userDrawn="1"/>
            </p:nvSpPr>
            <p:spPr>
              <a:xfrm>
                <a:off x="5849987" y="8685325"/>
                <a:ext cx="13500000" cy="1323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1" name="直線コネクタ 20">
                <a:extLst>
                  <a:ext uri="{FF2B5EF4-FFF2-40B4-BE49-F238E27FC236}">
                    <a16:creationId xmlns:a16="http://schemas.microsoft.com/office/drawing/2014/main" id="{66E2F4EF-6B48-0CB6-2166-E342CC5A8454}"/>
                  </a:ext>
                </a:extLst>
              </p:cNvPr>
              <p:cNvCxnSpPr/>
              <p:nvPr userDrawn="1"/>
            </p:nvCxnSpPr>
            <p:spPr>
              <a:xfrm>
                <a:off x="5849987" y="15615325"/>
                <a:ext cx="135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7DF46131-F025-6985-5CD7-44C2760A1ACB}"/>
                  </a:ext>
                </a:extLst>
              </p:cNvPr>
              <p:cNvSpPr/>
              <p:nvPr userDrawn="1"/>
            </p:nvSpPr>
            <p:spPr>
              <a:xfrm>
                <a:off x="6209987" y="10575325"/>
                <a:ext cx="12780000" cy="46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3" name="直線コネクタ 22">
                <a:extLst>
                  <a:ext uri="{FF2B5EF4-FFF2-40B4-BE49-F238E27FC236}">
                    <a16:creationId xmlns:a16="http://schemas.microsoft.com/office/drawing/2014/main" id="{1580F79D-F8B6-4162-CCD9-EB1F40FBDC6F}"/>
                  </a:ext>
                </a:extLst>
              </p:cNvPr>
              <p:cNvCxnSpPr/>
              <p:nvPr userDrawn="1"/>
            </p:nvCxnSpPr>
            <p:spPr>
              <a:xfrm>
                <a:off x="5849987" y="10215325"/>
                <a:ext cx="135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5D4FF843-162B-B35C-5C27-1218A04322D0}"/>
                  </a:ext>
                </a:extLst>
              </p:cNvPr>
              <p:cNvSpPr/>
              <p:nvPr userDrawn="1"/>
            </p:nvSpPr>
            <p:spPr>
              <a:xfrm>
                <a:off x="6209987" y="15975325"/>
                <a:ext cx="12780000" cy="55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4" name="テキスト ボックス 51">
              <a:extLst>
                <a:ext uri="{FF2B5EF4-FFF2-40B4-BE49-F238E27FC236}">
                  <a16:creationId xmlns:a16="http://schemas.microsoft.com/office/drawing/2014/main" id="{83521380-C60C-9057-330A-4C2278E609E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881" y="18180331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5" name="テキスト ボックス 53">
              <a:extLst>
                <a:ext uri="{FF2B5EF4-FFF2-40B4-BE49-F238E27FC236}">
                  <a16:creationId xmlns:a16="http://schemas.microsoft.com/office/drawing/2014/main" id="{E4529BDA-386B-02D0-D3EC-17B96C46F035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450" y="12330536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6" name="テキスト ボックス 53">
              <a:extLst>
                <a:ext uri="{FF2B5EF4-FFF2-40B4-BE49-F238E27FC236}">
                  <a16:creationId xmlns:a16="http://schemas.microsoft.com/office/drawing/2014/main" id="{61FA0868-429F-1E5D-DA90-F402113B260B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1495451" y="8873800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7F8AD6A3-DCAD-8787-0913-5E946A41EAA8}"/>
              </a:ext>
            </a:extLst>
          </p:cNvPr>
          <p:cNvGrpSpPr/>
          <p:nvPr userDrawn="1"/>
        </p:nvGrpSpPr>
        <p:grpSpPr>
          <a:xfrm>
            <a:off x="4256160" y="7675278"/>
            <a:ext cx="15093827" cy="14240042"/>
            <a:chOff x="4256160" y="7675278"/>
            <a:chExt cx="15093827" cy="14240042"/>
          </a:xfrm>
        </p:grpSpPr>
        <p:cxnSp>
          <p:nvCxnSpPr>
            <p:cNvPr id="59" name="直線矢印コネクタ 58">
              <a:extLst>
                <a:ext uri="{FF2B5EF4-FFF2-40B4-BE49-F238E27FC236}">
                  <a16:creationId xmlns:a16="http://schemas.microsoft.com/office/drawing/2014/main" id="{0CA999D1-9C4A-3069-B896-8F283F7D4C25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5849987" y="8107277"/>
              <a:ext cx="135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テキスト ボックス 57">
              <a:extLst>
                <a:ext uri="{FF2B5EF4-FFF2-40B4-BE49-F238E27FC236}">
                  <a16:creationId xmlns:a16="http://schemas.microsoft.com/office/drawing/2014/main" id="{0A7882ED-040D-060F-2D8F-E1BC58BCC95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2047707" y="7675278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1500mm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61" name="直線コネクタ 60">
              <a:extLst>
                <a:ext uri="{FF2B5EF4-FFF2-40B4-BE49-F238E27FC236}">
                  <a16:creationId xmlns:a16="http://schemas.microsoft.com/office/drawing/2014/main" id="{5E564467-3486-2D17-7C7C-DC431CE12E9D}"/>
                </a:ext>
              </a:extLst>
            </p:cNvPr>
            <p:cNvCxnSpPr/>
            <p:nvPr userDrawn="1"/>
          </p:nvCxnSpPr>
          <p:spPr>
            <a:xfrm>
              <a:off x="5041131" y="15615320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線コネクタ 66">
              <a:extLst>
                <a:ext uri="{FF2B5EF4-FFF2-40B4-BE49-F238E27FC236}">
                  <a16:creationId xmlns:a16="http://schemas.microsoft.com/office/drawing/2014/main" id="{84629F8E-F69A-72EF-9F92-01ABDC32EE2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041131" y="10215319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線矢印コネクタ 67">
              <a:extLst>
                <a:ext uri="{FF2B5EF4-FFF2-40B4-BE49-F238E27FC236}">
                  <a16:creationId xmlns:a16="http://schemas.microsoft.com/office/drawing/2014/main" id="{248B2E2C-384C-B279-A5C7-58CC9D936728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5257131" y="15615320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テキスト ボックス 60">
              <a:extLst>
                <a:ext uri="{FF2B5EF4-FFF2-40B4-BE49-F238E27FC236}">
                  <a16:creationId xmlns:a16="http://schemas.microsoft.com/office/drawing/2014/main" id="{A12AAAE0-80DD-C220-1493-4116FFACE462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4256160" y="18565271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70" name="直線矢印コネクタ 69">
              <a:extLst>
                <a:ext uri="{FF2B5EF4-FFF2-40B4-BE49-F238E27FC236}">
                  <a16:creationId xmlns:a16="http://schemas.microsoft.com/office/drawing/2014/main" id="{C9CFB4CF-D1DA-8DD6-6AD9-6B70D69F610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5257131" y="8685320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テキスト ボックス 60">
              <a:extLst>
                <a:ext uri="{FF2B5EF4-FFF2-40B4-BE49-F238E27FC236}">
                  <a16:creationId xmlns:a16="http://schemas.microsoft.com/office/drawing/2014/main" id="{306576E4-6BF6-8079-28D3-2866D5F126C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4256161" y="9250271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BF67E0BF-B111-4798-BB45-A18413D0BB3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5257131" y="10215319"/>
              <a:ext cx="0" cy="54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テキスト ボックス 60">
              <a:extLst>
                <a:ext uri="{FF2B5EF4-FFF2-40B4-BE49-F238E27FC236}">
                  <a16:creationId xmlns:a16="http://schemas.microsoft.com/office/drawing/2014/main" id="{6500A414-B7F0-E06D-FE63-34E69C2302AF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4256162" y="12715270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600mm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74E9D0E0-AC60-8767-2918-5402CBCFC56F}"/>
              </a:ext>
            </a:extLst>
          </p:cNvPr>
          <p:cNvGrpSpPr/>
          <p:nvPr userDrawn="1"/>
        </p:nvGrpSpPr>
        <p:grpSpPr>
          <a:xfrm>
            <a:off x="5057987" y="7893320"/>
            <a:ext cx="15084000" cy="14814005"/>
            <a:chOff x="5057987" y="7893320"/>
            <a:chExt cx="15084000" cy="14814005"/>
          </a:xfrm>
        </p:grpSpPr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3292B683-4D15-D659-C3CC-A20E4EEA3101}"/>
                </a:ext>
              </a:extLst>
            </p:cNvPr>
            <p:cNvGrpSpPr/>
            <p:nvPr userDrawn="1"/>
          </p:nvGrpSpPr>
          <p:grpSpPr>
            <a:xfrm>
              <a:off x="5057987" y="7893320"/>
              <a:ext cx="792000" cy="792005"/>
              <a:chOff x="5958094" y="7668209"/>
              <a:chExt cx="792000" cy="792005"/>
            </a:xfrm>
          </p:grpSpPr>
          <p:sp>
            <p:nvSpPr>
              <p:cNvPr id="56" name="フリーフォーム 147">
                <a:extLst>
                  <a:ext uri="{FF2B5EF4-FFF2-40B4-BE49-F238E27FC236}">
                    <a16:creationId xmlns:a16="http://schemas.microsoft.com/office/drawing/2014/main" id="{CCC3BB2B-8D95-13E6-59F9-75D32A2C9F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58" name="フリーフォーム 148">
                <a:extLst>
                  <a:ext uri="{FF2B5EF4-FFF2-40B4-BE49-F238E27FC236}">
                    <a16:creationId xmlns:a16="http://schemas.microsoft.com/office/drawing/2014/main" id="{432A56AD-45AE-66D5-54F5-43879AF6E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57EF43E1-96BF-6D59-0E5A-7CF1D51F241E}"/>
                </a:ext>
              </a:extLst>
            </p:cNvPr>
            <p:cNvGrpSpPr/>
            <p:nvPr/>
          </p:nvGrpSpPr>
          <p:grpSpPr>
            <a:xfrm>
              <a:off x="19349987" y="7893320"/>
              <a:ext cx="792000" cy="792000"/>
              <a:chOff x="4101166" y="4915938"/>
              <a:chExt cx="792000" cy="792000"/>
            </a:xfrm>
          </p:grpSpPr>
          <p:sp>
            <p:nvSpPr>
              <p:cNvPr id="48" name="フリーフォーム 147">
                <a:extLst>
                  <a:ext uri="{FF2B5EF4-FFF2-40B4-BE49-F238E27FC236}">
                    <a16:creationId xmlns:a16="http://schemas.microsoft.com/office/drawing/2014/main" id="{F98FAE98-DF72-B49B-F933-3981FF5B2C3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51" name="フリーフォーム 148">
                <a:extLst>
                  <a:ext uri="{FF2B5EF4-FFF2-40B4-BE49-F238E27FC236}">
                    <a16:creationId xmlns:a16="http://schemas.microsoft.com/office/drawing/2014/main" id="{E644C81C-CA20-66E2-34AF-D959B045D38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6EAB6DC3-1099-223B-CE96-2F2343DBF18F}"/>
                </a:ext>
              </a:extLst>
            </p:cNvPr>
            <p:cNvGrpSpPr/>
            <p:nvPr/>
          </p:nvGrpSpPr>
          <p:grpSpPr>
            <a:xfrm>
              <a:off x="19349987" y="21915325"/>
              <a:ext cx="792000" cy="792000"/>
              <a:chOff x="2964510" y="5203937"/>
              <a:chExt cx="792000" cy="792000"/>
            </a:xfrm>
          </p:grpSpPr>
          <p:sp>
            <p:nvSpPr>
              <p:cNvPr id="46" name="フリーフォーム 147">
                <a:extLst>
                  <a:ext uri="{FF2B5EF4-FFF2-40B4-BE49-F238E27FC236}">
                    <a16:creationId xmlns:a16="http://schemas.microsoft.com/office/drawing/2014/main" id="{FFE2FEBC-0568-2EE3-8E3D-9BABFF4D629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7" name="フリーフォーム 148">
                <a:extLst>
                  <a:ext uri="{FF2B5EF4-FFF2-40B4-BE49-F238E27FC236}">
                    <a16:creationId xmlns:a16="http://schemas.microsoft.com/office/drawing/2014/main" id="{D8C786D3-131F-04A1-A707-E3E0419591B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1CAE9F2A-9874-4BD6-2C66-91B0A1B58750}"/>
                </a:ext>
              </a:extLst>
            </p:cNvPr>
            <p:cNvGrpSpPr/>
            <p:nvPr/>
          </p:nvGrpSpPr>
          <p:grpSpPr>
            <a:xfrm>
              <a:off x="5057987" y="21915325"/>
              <a:ext cx="792000" cy="792000"/>
              <a:chOff x="3856679" y="4017521"/>
              <a:chExt cx="792000" cy="792000"/>
            </a:xfrm>
          </p:grpSpPr>
          <p:sp>
            <p:nvSpPr>
              <p:cNvPr id="30" name="フリーフォーム 147">
                <a:extLst>
                  <a:ext uri="{FF2B5EF4-FFF2-40B4-BE49-F238E27FC236}">
                    <a16:creationId xmlns:a16="http://schemas.microsoft.com/office/drawing/2014/main" id="{C7EC52EB-A273-2843-30E0-445B902C98A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5" name="フリーフォーム 148">
                <a:extLst>
                  <a:ext uri="{FF2B5EF4-FFF2-40B4-BE49-F238E27FC236}">
                    <a16:creationId xmlns:a16="http://schemas.microsoft.com/office/drawing/2014/main" id="{97B73F88-F612-79B4-B44F-EF4DFE6D9AE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0994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kumimoji="1"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kumimoji="1"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19</cp:revision>
  <dcterms:created xsi:type="dcterms:W3CDTF">2026-05-19T06:40:38Z</dcterms:created>
  <dcterms:modified xsi:type="dcterms:W3CDTF">2026-06-01T05:09:38Z</dcterms:modified>
</cp:coreProperties>
</file>