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_W1500×H1320mm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W1500×D450×H700mm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5F312288-1DAF-2CD9-4C17-7A4A1AC1FA64}"/>
              </a:ext>
            </a:extLst>
          </p:cNvPr>
          <p:cNvGrpSpPr/>
          <p:nvPr userDrawn="1"/>
        </p:nvGrpSpPr>
        <p:grpSpPr>
          <a:xfrm>
            <a:off x="5489987" y="9000325"/>
            <a:ext cx="14220000" cy="12600000"/>
            <a:chOff x="5489987" y="9000325"/>
            <a:chExt cx="14220000" cy="12600000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E87C9A4-08C9-E8DE-DDAF-7F7FC7E133B8}"/>
                </a:ext>
              </a:extLst>
            </p:cNvPr>
            <p:cNvGrpSpPr/>
            <p:nvPr userDrawn="1"/>
          </p:nvGrpSpPr>
          <p:grpSpPr>
            <a:xfrm>
              <a:off x="5489987" y="9000325"/>
              <a:ext cx="14220000" cy="12600000"/>
              <a:chOff x="0" y="0"/>
              <a:chExt cx="56880000" cy="50400000"/>
            </a:xfrm>
          </p:grpSpPr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C951D9AD-61A7-8B96-69D0-AB67F7066922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56880000" cy="504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280C4FF8-6DDC-B3EB-2284-5335971B4537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54000000" cy="475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F9D43344-2D08-6833-C2A5-171701E8213E}"/>
                  </a:ext>
                </a:extLst>
              </p:cNvPr>
              <p:cNvCxnSpPr/>
              <p:nvPr userDrawn="1"/>
            </p:nvCxnSpPr>
            <p:spPr>
              <a:xfrm>
                <a:off x="1440000" y="23760000"/>
                <a:ext cx="540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441D0DBB-7080-097E-A0D6-4E7EBE6A5DB9}"/>
                  </a:ext>
                </a:extLst>
              </p:cNvPr>
              <p:cNvSpPr/>
              <p:nvPr userDrawn="1"/>
            </p:nvSpPr>
            <p:spPr>
              <a:xfrm>
                <a:off x="2880000" y="9000000"/>
                <a:ext cx="51120000" cy="13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2CCD69C4-6458-0322-3256-9DB277FCC513}"/>
                  </a:ext>
                </a:extLst>
              </p:cNvPr>
              <p:cNvCxnSpPr/>
              <p:nvPr userDrawn="1"/>
            </p:nvCxnSpPr>
            <p:spPr>
              <a:xfrm>
                <a:off x="1440000" y="7560000"/>
                <a:ext cx="540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38C63062-E34D-5400-CDE9-1C61BE22E8EF}"/>
                  </a:ext>
                </a:extLst>
              </p:cNvPr>
              <p:cNvSpPr/>
              <p:nvPr userDrawn="1"/>
            </p:nvSpPr>
            <p:spPr>
              <a:xfrm>
                <a:off x="2880000" y="25200000"/>
                <a:ext cx="511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8" name="テキスト ボックス 51">
              <a:extLst>
                <a:ext uri="{FF2B5EF4-FFF2-40B4-BE49-F238E27FC236}">
                  <a16:creationId xmlns:a16="http://schemas.microsoft.com/office/drawing/2014/main" id="{EDE2EDEE-D61B-2FD5-BBCD-2517FA738B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7505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19" name="テキスト ボックス 53">
              <a:extLst>
                <a:ext uri="{FF2B5EF4-FFF2-40B4-BE49-F238E27FC236}">
                  <a16:creationId xmlns:a16="http://schemas.microsoft.com/office/drawing/2014/main" id="{D706FAB9-4986-5307-D917-18DFDEBE140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20" name="テキスト ボックス 53">
              <a:extLst>
                <a:ext uri="{FF2B5EF4-FFF2-40B4-BE49-F238E27FC236}">
                  <a16:creationId xmlns:a16="http://schemas.microsoft.com/office/drawing/2014/main" id="{3550B986-CE5A-C710-C3BB-14B091CAC94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9540550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AA0BDB4-27BB-7769-ED80-425DC45F7CB0}"/>
              </a:ext>
            </a:extLst>
          </p:cNvPr>
          <p:cNvGrpSpPr/>
          <p:nvPr userDrawn="1"/>
        </p:nvGrpSpPr>
        <p:grpSpPr>
          <a:xfrm>
            <a:off x="4267050" y="8350534"/>
            <a:ext cx="15082937" cy="12889789"/>
            <a:chOff x="4267050" y="8350534"/>
            <a:chExt cx="15082937" cy="12889789"/>
          </a:xfrm>
        </p:grpSpPr>
        <p:cxnSp>
          <p:nvCxnSpPr>
            <p:cNvPr id="49" name="直線矢印コネクタ 48">
              <a:extLst>
                <a:ext uri="{FF2B5EF4-FFF2-40B4-BE49-F238E27FC236}">
                  <a16:creationId xmlns:a16="http://schemas.microsoft.com/office/drawing/2014/main" id="{5B17B492-5117-163A-A8A7-8222C1D10A5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849987" y="8782533"/>
              <a:ext cx="135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57">
              <a:extLst>
                <a:ext uri="{FF2B5EF4-FFF2-40B4-BE49-F238E27FC236}">
                  <a16:creationId xmlns:a16="http://schemas.microsoft.com/office/drawing/2014/main" id="{EC066272-3C80-56CC-5E2F-EAA7576F59E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8350534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1500mm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23103DD6-EE66-09FF-0794-81701D6819C6}"/>
                </a:ext>
              </a:extLst>
            </p:cNvPr>
            <p:cNvCxnSpPr/>
            <p:nvPr userDrawn="1"/>
          </p:nvCxnSpPr>
          <p:spPr>
            <a:xfrm>
              <a:off x="5041131" y="14940323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3925FA52-6788-F9AB-C1AC-5BA398B25C9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041131" y="10890324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矢印コネクタ 53">
              <a:extLst>
                <a:ext uri="{FF2B5EF4-FFF2-40B4-BE49-F238E27FC236}">
                  <a16:creationId xmlns:a16="http://schemas.microsoft.com/office/drawing/2014/main" id="{6AE88805-0520-8EB6-5246-6A057426DBF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14940323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テキスト ボックス 60">
              <a:extLst>
                <a:ext uri="{FF2B5EF4-FFF2-40B4-BE49-F238E27FC236}">
                  <a16:creationId xmlns:a16="http://schemas.microsoft.com/office/drawing/2014/main" id="{2F74688C-3535-ABFE-AE0E-89188388411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67050" y="17890274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id="{4BAA4F5F-416A-C424-EC70-88189F90711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9360324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テキスト ボックス 60">
              <a:extLst>
                <a:ext uri="{FF2B5EF4-FFF2-40B4-BE49-F238E27FC236}">
                  <a16:creationId xmlns:a16="http://schemas.microsoft.com/office/drawing/2014/main" id="{8B4261A3-533C-5F03-92D7-48152866602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67053" y="9925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4" name="直線矢印コネクタ 63">
              <a:extLst>
                <a:ext uri="{FF2B5EF4-FFF2-40B4-BE49-F238E27FC236}">
                  <a16:creationId xmlns:a16="http://schemas.microsoft.com/office/drawing/2014/main" id="{1536B08D-4D6B-C3E8-02FF-9D0825EE7E0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257131" y="10890324"/>
              <a:ext cx="0" cy="405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テキスト ボックス 60">
              <a:extLst>
                <a:ext uri="{FF2B5EF4-FFF2-40B4-BE49-F238E27FC236}">
                  <a16:creationId xmlns:a16="http://schemas.microsoft.com/office/drawing/2014/main" id="{002C7FDA-C8AC-2061-0321-5413B812393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267053" y="12715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450mm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238A9E68-0EA5-74D9-FBC2-917D243094CC}"/>
              </a:ext>
            </a:extLst>
          </p:cNvPr>
          <p:cNvGrpSpPr/>
          <p:nvPr userDrawn="1"/>
        </p:nvGrpSpPr>
        <p:grpSpPr>
          <a:xfrm>
            <a:off x="5057987" y="8568320"/>
            <a:ext cx="15084000" cy="13464011"/>
            <a:chOff x="5057987" y="8568320"/>
            <a:chExt cx="15084000" cy="13464011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3737374-97E9-C62C-D424-F528762DEDFF}"/>
                </a:ext>
              </a:extLst>
            </p:cNvPr>
            <p:cNvGrpSpPr/>
            <p:nvPr userDrawn="1"/>
          </p:nvGrpSpPr>
          <p:grpSpPr>
            <a:xfrm>
              <a:off x="5057987" y="8568320"/>
              <a:ext cx="792000" cy="792005"/>
              <a:chOff x="5958094" y="7668209"/>
              <a:chExt cx="792000" cy="792005"/>
            </a:xfrm>
          </p:grpSpPr>
          <p:sp>
            <p:nvSpPr>
              <p:cNvPr id="43" name="フリーフォーム 147">
                <a:extLst>
                  <a:ext uri="{FF2B5EF4-FFF2-40B4-BE49-F238E27FC236}">
                    <a16:creationId xmlns:a16="http://schemas.microsoft.com/office/drawing/2014/main" id="{DAD28986-AC12-D245-6FE6-D413299E4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4" name="フリーフォーム 148">
                <a:extLst>
                  <a:ext uri="{FF2B5EF4-FFF2-40B4-BE49-F238E27FC236}">
                    <a16:creationId xmlns:a16="http://schemas.microsoft.com/office/drawing/2014/main" id="{D2DC0AB6-0936-0A64-4BE7-D42BE12AB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07928A2F-C1DF-D621-87C4-005D63ECF86D}"/>
                </a:ext>
              </a:extLst>
            </p:cNvPr>
            <p:cNvGrpSpPr/>
            <p:nvPr/>
          </p:nvGrpSpPr>
          <p:grpSpPr>
            <a:xfrm>
              <a:off x="19349987" y="8568325"/>
              <a:ext cx="792000" cy="792000"/>
              <a:chOff x="4101166" y="4915938"/>
              <a:chExt cx="792000" cy="792000"/>
            </a:xfrm>
          </p:grpSpPr>
          <p:sp>
            <p:nvSpPr>
              <p:cNvPr id="41" name="フリーフォーム 147">
                <a:extLst>
                  <a:ext uri="{FF2B5EF4-FFF2-40B4-BE49-F238E27FC236}">
                    <a16:creationId xmlns:a16="http://schemas.microsoft.com/office/drawing/2014/main" id="{A69B6FE5-6B1A-F59F-45A4-050ABA6AB5F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2" name="フリーフォーム 148">
                <a:extLst>
                  <a:ext uri="{FF2B5EF4-FFF2-40B4-BE49-F238E27FC236}">
                    <a16:creationId xmlns:a16="http://schemas.microsoft.com/office/drawing/2014/main" id="{E667A744-8CE0-978C-92C3-DF3AEFEFB8E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B7C677D0-E76B-65AF-2601-22CCAB5590B2}"/>
                </a:ext>
              </a:extLst>
            </p:cNvPr>
            <p:cNvGrpSpPr/>
            <p:nvPr/>
          </p:nvGrpSpPr>
          <p:grpSpPr>
            <a:xfrm>
              <a:off x="19349987" y="21240331"/>
              <a:ext cx="792000" cy="792000"/>
              <a:chOff x="2964510" y="5203937"/>
              <a:chExt cx="792000" cy="792000"/>
            </a:xfrm>
          </p:grpSpPr>
          <p:sp>
            <p:nvSpPr>
              <p:cNvPr id="39" name="フリーフォーム 147">
                <a:extLst>
                  <a:ext uri="{FF2B5EF4-FFF2-40B4-BE49-F238E27FC236}">
                    <a16:creationId xmlns:a16="http://schemas.microsoft.com/office/drawing/2014/main" id="{DF1C7242-849A-FBA0-E5C2-13F12F07984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0" name="フリーフォーム 148">
                <a:extLst>
                  <a:ext uri="{FF2B5EF4-FFF2-40B4-BE49-F238E27FC236}">
                    <a16:creationId xmlns:a16="http://schemas.microsoft.com/office/drawing/2014/main" id="{5CD91898-2F78-64F9-8640-31525016542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2259C50E-E6E0-B70D-7243-8E673DACB50C}"/>
                </a:ext>
              </a:extLst>
            </p:cNvPr>
            <p:cNvGrpSpPr/>
            <p:nvPr/>
          </p:nvGrpSpPr>
          <p:grpSpPr>
            <a:xfrm>
              <a:off x="5057987" y="21240325"/>
              <a:ext cx="792000" cy="792000"/>
              <a:chOff x="3856679" y="4017521"/>
              <a:chExt cx="792000" cy="792000"/>
            </a:xfrm>
          </p:grpSpPr>
          <p:sp>
            <p:nvSpPr>
              <p:cNvPr id="37" name="フリーフォーム 147">
                <a:extLst>
                  <a:ext uri="{FF2B5EF4-FFF2-40B4-BE49-F238E27FC236}">
                    <a16:creationId xmlns:a16="http://schemas.microsoft.com/office/drawing/2014/main" id="{60CA02DB-9A4F-7B33-B376-8021CC5AAA6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8" name="フリーフォーム 148">
                <a:extLst>
                  <a:ext uri="{FF2B5EF4-FFF2-40B4-BE49-F238E27FC236}">
                    <a16:creationId xmlns:a16="http://schemas.microsoft.com/office/drawing/2014/main" id="{1F87A69F-2822-FA97-671F-695D38EFC9F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18</cp:revision>
  <dcterms:created xsi:type="dcterms:W3CDTF">2026-05-19T06:40:38Z</dcterms:created>
  <dcterms:modified xsi:type="dcterms:W3CDTF">2026-06-01T05:08:15Z</dcterms:modified>
</cp:coreProperties>
</file>