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FF"/>
    <a:srgbClr val="4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_W1200×H1470mm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W1200×D600×H700mm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6C11C7B1-A7F7-18C3-713E-36E6196E64F8}"/>
              </a:ext>
            </a:extLst>
          </p:cNvPr>
          <p:cNvGrpSpPr/>
          <p:nvPr userDrawn="1"/>
        </p:nvGrpSpPr>
        <p:grpSpPr>
          <a:xfrm>
            <a:off x="6839987" y="8325325"/>
            <a:ext cx="11520000" cy="13950000"/>
            <a:chOff x="6839987" y="8325325"/>
            <a:chExt cx="11520000" cy="13950000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220CE536-0E71-2D16-0F4B-3A10BF289FC6}"/>
                </a:ext>
              </a:extLst>
            </p:cNvPr>
            <p:cNvGrpSpPr/>
            <p:nvPr userDrawn="1"/>
          </p:nvGrpSpPr>
          <p:grpSpPr>
            <a:xfrm>
              <a:off x="6839987" y="8325325"/>
              <a:ext cx="11520000" cy="13950000"/>
              <a:chOff x="6839987" y="8325325"/>
              <a:chExt cx="11520000" cy="13950000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9FA58B90-4238-B8C9-AD69-91511731AE71}"/>
                  </a:ext>
                </a:extLst>
              </p:cNvPr>
              <p:cNvSpPr/>
              <p:nvPr userDrawn="1"/>
            </p:nvSpPr>
            <p:spPr>
              <a:xfrm>
                <a:off x="6839987" y="8325325"/>
                <a:ext cx="11520000" cy="1395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D21D706C-2D3F-5244-B2D1-CEEA0D81BB6A}"/>
                  </a:ext>
                </a:extLst>
              </p:cNvPr>
              <p:cNvSpPr/>
              <p:nvPr userDrawn="1"/>
            </p:nvSpPr>
            <p:spPr>
              <a:xfrm>
                <a:off x="7199987" y="8685325"/>
                <a:ext cx="10800000" cy="1323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DF28508D-B559-30ED-F947-F7874686CB3F}"/>
                  </a:ext>
                </a:extLst>
              </p:cNvPr>
              <p:cNvCxnSpPr/>
              <p:nvPr userDrawn="1"/>
            </p:nvCxnSpPr>
            <p:spPr>
              <a:xfrm>
                <a:off x="7199987" y="15615325"/>
                <a:ext cx="10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D063ABF2-358C-C17C-8F28-048CC14CCC1B}"/>
                  </a:ext>
                </a:extLst>
              </p:cNvPr>
              <p:cNvSpPr/>
              <p:nvPr userDrawn="1"/>
            </p:nvSpPr>
            <p:spPr>
              <a:xfrm>
                <a:off x="7559987" y="10575325"/>
                <a:ext cx="10080000" cy="46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5367B462-7A7E-9E26-149F-276E209FAFE0}"/>
                  </a:ext>
                </a:extLst>
              </p:cNvPr>
              <p:cNvCxnSpPr/>
              <p:nvPr userDrawn="1"/>
            </p:nvCxnSpPr>
            <p:spPr>
              <a:xfrm>
                <a:off x="7199987" y="10215325"/>
                <a:ext cx="10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52209362-B865-3306-4FEC-41F03B70C1CF}"/>
                  </a:ext>
                </a:extLst>
              </p:cNvPr>
              <p:cNvSpPr/>
              <p:nvPr userDrawn="1"/>
            </p:nvSpPr>
            <p:spPr>
              <a:xfrm>
                <a:off x="7559987" y="15975325"/>
                <a:ext cx="100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3" name="テキスト ボックス 51">
              <a:extLst>
                <a:ext uri="{FF2B5EF4-FFF2-40B4-BE49-F238E27FC236}">
                  <a16:creationId xmlns:a16="http://schemas.microsoft.com/office/drawing/2014/main" id="{1F67944D-90C9-D85A-8179-4FE4DCEBA60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8180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14" name="テキスト ボックス 53">
              <a:extLst>
                <a:ext uri="{FF2B5EF4-FFF2-40B4-BE49-F238E27FC236}">
                  <a16:creationId xmlns:a16="http://schemas.microsoft.com/office/drawing/2014/main" id="{CCECF312-81ED-6995-3A2E-2BE398545AB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330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15" name="テキスト ボックス 53">
              <a:extLst>
                <a:ext uri="{FF2B5EF4-FFF2-40B4-BE49-F238E27FC236}">
                  <a16:creationId xmlns:a16="http://schemas.microsoft.com/office/drawing/2014/main" id="{6E6AAD67-4886-E473-C643-08E616AA7C0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8873800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5A90292-AC9F-5460-10D9-C62ECF51B2BA}"/>
              </a:ext>
            </a:extLst>
          </p:cNvPr>
          <p:cNvGrpSpPr/>
          <p:nvPr userDrawn="1"/>
        </p:nvGrpSpPr>
        <p:grpSpPr>
          <a:xfrm>
            <a:off x="6407987" y="7893320"/>
            <a:ext cx="12384000" cy="14814005"/>
            <a:chOff x="6407987" y="7893320"/>
            <a:chExt cx="12384000" cy="14814005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36E07E78-5A81-1954-C7CE-4C0A2FA996F8}"/>
                </a:ext>
              </a:extLst>
            </p:cNvPr>
            <p:cNvGrpSpPr/>
            <p:nvPr userDrawn="1"/>
          </p:nvGrpSpPr>
          <p:grpSpPr>
            <a:xfrm>
              <a:off x="6407987" y="7893320"/>
              <a:ext cx="792000" cy="792005"/>
              <a:chOff x="5958094" y="7668209"/>
              <a:chExt cx="792000" cy="792005"/>
            </a:xfrm>
          </p:grpSpPr>
          <p:sp>
            <p:nvSpPr>
              <p:cNvPr id="43" name="フリーフォーム 147">
                <a:extLst>
                  <a:ext uri="{FF2B5EF4-FFF2-40B4-BE49-F238E27FC236}">
                    <a16:creationId xmlns:a16="http://schemas.microsoft.com/office/drawing/2014/main" id="{3D9A33AE-6603-0B63-6DEC-88EE9B9BC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4" name="フリーフォーム 148">
                <a:extLst>
                  <a:ext uri="{FF2B5EF4-FFF2-40B4-BE49-F238E27FC236}">
                    <a16:creationId xmlns:a16="http://schemas.microsoft.com/office/drawing/2014/main" id="{618A2B33-FD63-E310-D6B2-2212B39DD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69AC980E-AA82-ADD6-5067-ED384D15EFA5}"/>
                </a:ext>
              </a:extLst>
            </p:cNvPr>
            <p:cNvGrpSpPr/>
            <p:nvPr/>
          </p:nvGrpSpPr>
          <p:grpSpPr>
            <a:xfrm>
              <a:off x="17999987" y="7893325"/>
              <a:ext cx="792000" cy="792000"/>
              <a:chOff x="4101166" y="4915938"/>
              <a:chExt cx="792000" cy="792000"/>
            </a:xfrm>
          </p:grpSpPr>
          <p:sp>
            <p:nvSpPr>
              <p:cNvPr id="41" name="フリーフォーム 147">
                <a:extLst>
                  <a:ext uri="{FF2B5EF4-FFF2-40B4-BE49-F238E27FC236}">
                    <a16:creationId xmlns:a16="http://schemas.microsoft.com/office/drawing/2014/main" id="{B7606B5C-F064-D35F-38CA-A7FFDB97E11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2" name="フリーフォーム 148">
                <a:extLst>
                  <a:ext uri="{FF2B5EF4-FFF2-40B4-BE49-F238E27FC236}">
                    <a16:creationId xmlns:a16="http://schemas.microsoft.com/office/drawing/2014/main" id="{1CCED467-665B-A60D-21F0-F2245E45AB0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9479D718-AB71-F5D6-92C9-6219E7194E70}"/>
                </a:ext>
              </a:extLst>
            </p:cNvPr>
            <p:cNvGrpSpPr/>
            <p:nvPr/>
          </p:nvGrpSpPr>
          <p:grpSpPr>
            <a:xfrm>
              <a:off x="17999987" y="21915325"/>
              <a:ext cx="792000" cy="792000"/>
              <a:chOff x="2964510" y="5203937"/>
              <a:chExt cx="792000" cy="792000"/>
            </a:xfrm>
          </p:grpSpPr>
          <p:sp>
            <p:nvSpPr>
              <p:cNvPr id="39" name="フリーフォーム 147">
                <a:extLst>
                  <a:ext uri="{FF2B5EF4-FFF2-40B4-BE49-F238E27FC236}">
                    <a16:creationId xmlns:a16="http://schemas.microsoft.com/office/drawing/2014/main" id="{7A4A81F2-6761-7F9C-AE55-7C663452A63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0" name="フリーフォーム 148">
                <a:extLst>
                  <a:ext uri="{FF2B5EF4-FFF2-40B4-BE49-F238E27FC236}">
                    <a16:creationId xmlns:a16="http://schemas.microsoft.com/office/drawing/2014/main" id="{5C62463A-8DB6-926C-1949-FEF39400EE3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7F860B6C-989F-CB5E-A5F5-64D41C6FBC74}"/>
                </a:ext>
              </a:extLst>
            </p:cNvPr>
            <p:cNvGrpSpPr/>
            <p:nvPr/>
          </p:nvGrpSpPr>
          <p:grpSpPr>
            <a:xfrm>
              <a:off x="6407987" y="21915325"/>
              <a:ext cx="792000" cy="792000"/>
              <a:chOff x="3856679" y="4017521"/>
              <a:chExt cx="792000" cy="792000"/>
            </a:xfrm>
          </p:grpSpPr>
          <p:sp>
            <p:nvSpPr>
              <p:cNvPr id="37" name="フリーフォーム 147">
                <a:extLst>
                  <a:ext uri="{FF2B5EF4-FFF2-40B4-BE49-F238E27FC236}">
                    <a16:creationId xmlns:a16="http://schemas.microsoft.com/office/drawing/2014/main" id="{8B9BB27E-8D31-3919-149A-ABD7B3BA54A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8" name="フリーフォーム 148">
                <a:extLst>
                  <a:ext uri="{FF2B5EF4-FFF2-40B4-BE49-F238E27FC236}">
                    <a16:creationId xmlns:a16="http://schemas.microsoft.com/office/drawing/2014/main" id="{AD506312-6FA3-299B-2454-73C5C945F43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BC4B195-94CD-35D6-F863-D2F6432CC948}"/>
              </a:ext>
            </a:extLst>
          </p:cNvPr>
          <p:cNvGrpSpPr/>
          <p:nvPr userDrawn="1"/>
        </p:nvGrpSpPr>
        <p:grpSpPr>
          <a:xfrm>
            <a:off x="5625210" y="7675278"/>
            <a:ext cx="12374777" cy="14240046"/>
            <a:chOff x="5625210" y="7675278"/>
            <a:chExt cx="12374777" cy="14240046"/>
          </a:xfrm>
        </p:grpSpPr>
        <p:cxnSp>
          <p:nvCxnSpPr>
            <p:cNvPr id="50" name="直線矢印コネクタ 49">
              <a:extLst>
                <a:ext uri="{FF2B5EF4-FFF2-40B4-BE49-F238E27FC236}">
                  <a16:creationId xmlns:a16="http://schemas.microsoft.com/office/drawing/2014/main" id="{1387F47B-F35F-DFDC-BC2E-822706DC8EF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199987" y="8107277"/>
              <a:ext cx="108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テキスト ボックス 57">
              <a:extLst>
                <a:ext uri="{FF2B5EF4-FFF2-40B4-BE49-F238E27FC236}">
                  <a16:creationId xmlns:a16="http://schemas.microsoft.com/office/drawing/2014/main" id="{653538C3-3F02-88E7-6034-FD4BC1ECE730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7675278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1200mm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4AD34204-205A-1C74-FC53-78B3D7D30751}"/>
                </a:ext>
              </a:extLst>
            </p:cNvPr>
            <p:cNvCxnSpPr/>
            <p:nvPr userDrawn="1"/>
          </p:nvCxnSpPr>
          <p:spPr>
            <a:xfrm>
              <a:off x="6391131" y="15615324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19C6F528-0128-1506-01ED-B85591290B8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391131" y="10215323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>
              <a:extLst>
                <a:ext uri="{FF2B5EF4-FFF2-40B4-BE49-F238E27FC236}">
                  <a16:creationId xmlns:a16="http://schemas.microsoft.com/office/drawing/2014/main" id="{84F268DC-6D4A-F15A-4C4E-1C6CE2F30818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607131" y="15615324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テキスト ボックス 60">
              <a:extLst>
                <a:ext uri="{FF2B5EF4-FFF2-40B4-BE49-F238E27FC236}">
                  <a16:creationId xmlns:a16="http://schemas.microsoft.com/office/drawing/2014/main" id="{E19CD310-DC13-814B-C428-A298CF4B214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625210" y="18565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3" name="直線矢印コネクタ 62">
              <a:extLst>
                <a:ext uri="{FF2B5EF4-FFF2-40B4-BE49-F238E27FC236}">
                  <a16:creationId xmlns:a16="http://schemas.microsoft.com/office/drawing/2014/main" id="{E8F2ED7E-8E57-B8C6-2550-320CCFAEDDF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607131" y="8685324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テキスト ボックス 60">
              <a:extLst>
                <a:ext uri="{FF2B5EF4-FFF2-40B4-BE49-F238E27FC236}">
                  <a16:creationId xmlns:a16="http://schemas.microsoft.com/office/drawing/2014/main" id="{52D596B0-D8BB-B9AB-E6A0-069F57C976D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625211" y="9250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5" name="直線矢印コネクタ 64">
              <a:extLst>
                <a:ext uri="{FF2B5EF4-FFF2-40B4-BE49-F238E27FC236}">
                  <a16:creationId xmlns:a16="http://schemas.microsoft.com/office/drawing/2014/main" id="{1F2C8048-67D9-2BD4-53F8-93A17B07CF5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607131" y="10215323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テキスト ボックス 60">
              <a:extLst>
                <a:ext uri="{FF2B5EF4-FFF2-40B4-BE49-F238E27FC236}">
                  <a16:creationId xmlns:a16="http://schemas.microsoft.com/office/drawing/2014/main" id="{54B5D60E-8D6A-40E8-B3FF-D8BA4CDECED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625212" y="12715274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20</cp:revision>
  <dcterms:created xsi:type="dcterms:W3CDTF">2026-05-19T06:40:38Z</dcterms:created>
  <dcterms:modified xsi:type="dcterms:W3CDTF">2026-06-01T05:11:48Z</dcterms:modified>
</cp:coreProperties>
</file>