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>
        <p:scale>
          <a:sx n="25" d="100"/>
          <a:sy n="25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6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428E061C-2AFD-F67D-27DF-320365722AFC}"/>
              </a:ext>
            </a:extLst>
          </p:cNvPr>
          <p:cNvGrpSpPr/>
          <p:nvPr userDrawn="1"/>
        </p:nvGrpSpPr>
        <p:grpSpPr>
          <a:xfrm>
            <a:off x="2340094" y="6390212"/>
            <a:ext cx="34920000" cy="16020000"/>
            <a:chOff x="2340094" y="6390212"/>
            <a:chExt cx="34920000" cy="16020000"/>
          </a:xfrm>
        </p:grpSpPr>
        <p:sp>
          <p:nvSpPr>
            <p:cNvPr id="4" name="テキスト ボックス 51">
              <a:extLst>
                <a:ext uri="{FF2B5EF4-FFF2-40B4-BE49-F238E27FC236}">
                  <a16:creationId xmlns:a16="http://schemas.microsoft.com/office/drawing/2014/main" id="{74CDD64F-745F-F267-681A-D948467C82F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8315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5" name="テキスト ボックス 53">
              <a:extLst>
                <a:ext uri="{FF2B5EF4-FFF2-40B4-BE49-F238E27FC236}">
                  <a16:creationId xmlns:a16="http://schemas.microsoft.com/office/drawing/2014/main" id="{148FBA34-78E3-5833-35F0-8FFD5F20858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115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6" name="テキスト ボックス 53">
              <a:extLst>
                <a:ext uri="{FF2B5EF4-FFF2-40B4-BE49-F238E27FC236}">
                  <a16:creationId xmlns:a16="http://schemas.microsoft.com/office/drawing/2014/main" id="{870CDF11-EBDC-575B-AD7B-3085AB885D6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910200" y="18315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00AB265-F6F4-567C-CAD7-B77D093B56A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610200" y="18315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50" name="テキスト ボックス 53">
              <a:extLst>
                <a:ext uri="{FF2B5EF4-FFF2-40B4-BE49-F238E27FC236}">
                  <a16:creationId xmlns:a16="http://schemas.microsoft.com/office/drawing/2014/main" id="{F141DA43-629D-BBA8-D345-386B1C1F223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6750212"/>
              <a:ext cx="220907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54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  <p:sp>
          <p:nvSpPr>
            <p:cNvPr id="62" name="テキスト ボックス 53">
              <a:extLst>
                <a:ext uri="{FF2B5EF4-FFF2-40B4-BE49-F238E27FC236}">
                  <a16:creationId xmlns:a16="http://schemas.microsoft.com/office/drawing/2014/main" id="{EA6D27EA-2F9D-A145-2081-05E77D2DEDB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008144" y="10665436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sp>
          <p:nvSpPr>
            <p:cNvPr id="63" name="テキスト ボックス 53">
              <a:extLst>
                <a:ext uri="{FF2B5EF4-FFF2-40B4-BE49-F238E27FC236}">
                  <a16:creationId xmlns:a16="http://schemas.microsoft.com/office/drawing/2014/main" id="{8B6B043E-E19D-C41B-1B3F-9915C376AAC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0174281" y="10665435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B0248C09-81D5-2E81-5011-E783D1DC94F7}"/>
                </a:ext>
              </a:extLst>
            </p:cNvPr>
            <p:cNvGrpSpPr/>
            <p:nvPr userDrawn="1"/>
          </p:nvGrpSpPr>
          <p:grpSpPr>
            <a:xfrm>
              <a:off x="2340094" y="6390212"/>
              <a:ext cx="34920000" cy="16020000"/>
              <a:chOff x="2340094" y="6390212"/>
              <a:chExt cx="34920000" cy="16020000"/>
            </a:xfrm>
          </p:grpSpPr>
          <p:sp>
            <p:nvSpPr>
              <p:cNvPr id="64" name="正方形/長方形 63">
                <a:extLst>
                  <a:ext uri="{FF2B5EF4-FFF2-40B4-BE49-F238E27FC236}">
                    <a16:creationId xmlns:a16="http://schemas.microsoft.com/office/drawing/2014/main" id="{FBA1AEA7-8CC1-07AA-360B-186DE158B4D5}"/>
                  </a:ext>
                </a:extLst>
              </p:cNvPr>
              <p:cNvSpPr/>
              <p:nvPr userDrawn="1"/>
            </p:nvSpPr>
            <p:spPr>
              <a:xfrm>
                <a:off x="2340094" y="6390212"/>
                <a:ext cx="34920000" cy="1602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5" name="直線コネクタ 64">
                <a:extLst>
                  <a:ext uri="{FF2B5EF4-FFF2-40B4-BE49-F238E27FC236}">
                    <a16:creationId xmlns:a16="http://schemas.microsoft.com/office/drawing/2014/main" id="{04BDFEEE-5130-E0E2-45A9-EA5E3EE246A5}"/>
                  </a:ext>
                </a:extLst>
              </p:cNvPr>
              <p:cNvCxnSpPr/>
              <p:nvPr userDrawn="1"/>
            </p:nvCxnSpPr>
            <p:spPr>
              <a:xfrm>
                <a:off x="11700094" y="6750212"/>
                <a:ext cx="0" cy="15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正方形/長方形 66">
                <a:extLst>
                  <a:ext uri="{FF2B5EF4-FFF2-40B4-BE49-F238E27FC236}">
                    <a16:creationId xmlns:a16="http://schemas.microsoft.com/office/drawing/2014/main" id="{8BEE0E1C-0930-4DA7-E44D-958C54DF9280}"/>
                  </a:ext>
                </a:extLst>
              </p:cNvPr>
              <p:cNvSpPr/>
              <p:nvPr userDrawn="1"/>
            </p:nvSpPr>
            <p:spPr>
              <a:xfrm>
                <a:off x="2700094" y="6750212"/>
                <a:ext cx="34200000" cy="1530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8" name="直線コネクタ 67">
                <a:extLst>
                  <a:ext uri="{FF2B5EF4-FFF2-40B4-BE49-F238E27FC236}">
                    <a16:creationId xmlns:a16="http://schemas.microsoft.com/office/drawing/2014/main" id="{47FB7D04-C845-65AB-CFF5-D56C5902E1DB}"/>
                  </a:ext>
                </a:extLst>
              </p:cNvPr>
              <p:cNvCxnSpPr/>
              <p:nvPr userDrawn="1"/>
            </p:nvCxnSpPr>
            <p:spPr>
              <a:xfrm>
                <a:off x="27900094" y="6750212"/>
                <a:ext cx="0" cy="15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コネクタ 68">
                <a:extLst>
                  <a:ext uri="{FF2B5EF4-FFF2-40B4-BE49-F238E27FC236}">
                    <a16:creationId xmlns:a16="http://schemas.microsoft.com/office/drawing/2014/main" id="{1CDC18CF-9C5A-CFFA-47F5-433B1FE5B2CF}"/>
                  </a:ext>
                </a:extLst>
              </p:cNvPr>
              <p:cNvCxnSpPr/>
              <p:nvPr userDrawn="1"/>
            </p:nvCxnSpPr>
            <p:spPr>
              <a:xfrm>
                <a:off x="2700094" y="15750212"/>
                <a:ext cx="342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コネクタ 70">
                <a:extLst>
                  <a:ext uri="{FF2B5EF4-FFF2-40B4-BE49-F238E27FC236}">
                    <a16:creationId xmlns:a16="http://schemas.microsoft.com/office/drawing/2014/main" id="{3764B459-389F-CFE9-BFBD-4DA93078031B}"/>
                  </a:ext>
                </a:extLst>
              </p:cNvPr>
              <p:cNvCxnSpPr/>
              <p:nvPr userDrawn="1"/>
            </p:nvCxnSpPr>
            <p:spPr>
              <a:xfrm>
                <a:off x="11700094" y="7650212"/>
                <a:ext cx="162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コネクタ 71">
                <a:extLst>
                  <a:ext uri="{FF2B5EF4-FFF2-40B4-BE49-F238E27FC236}">
                    <a16:creationId xmlns:a16="http://schemas.microsoft.com/office/drawing/2014/main" id="{63CC5909-1359-6CE1-446B-ADE75E4B524D}"/>
                  </a:ext>
                </a:extLst>
              </p:cNvPr>
              <p:cNvCxnSpPr/>
              <p:nvPr userDrawn="1"/>
            </p:nvCxnSpPr>
            <p:spPr>
              <a:xfrm>
                <a:off x="3600094" y="15750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コネクタ 72">
                <a:extLst>
                  <a:ext uri="{FF2B5EF4-FFF2-40B4-BE49-F238E27FC236}">
                    <a16:creationId xmlns:a16="http://schemas.microsoft.com/office/drawing/2014/main" id="{7D860C91-C942-9648-59F5-E3E59A0F1067}"/>
                  </a:ext>
                </a:extLst>
              </p:cNvPr>
              <p:cNvCxnSpPr/>
              <p:nvPr userDrawn="1"/>
            </p:nvCxnSpPr>
            <p:spPr>
              <a:xfrm>
                <a:off x="36000094" y="15750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正方形/長方形 73">
                <a:extLst>
                  <a:ext uri="{FF2B5EF4-FFF2-40B4-BE49-F238E27FC236}">
                    <a16:creationId xmlns:a16="http://schemas.microsoft.com/office/drawing/2014/main" id="{0CFFEAC5-DF63-AF46-AA60-F394C8E0B2D0}"/>
                  </a:ext>
                </a:extLst>
              </p:cNvPr>
              <p:cNvSpPr/>
              <p:nvPr userDrawn="1"/>
            </p:nvSpPr>
            <p:spPr>
              <a:xfrm>
                <a:off x="12060094" y="16110212"/>
                <a:ext cx="154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正方形/長方形 74">
                <a:extLst>
                  <a:ext uri="{FF2B5EF4-FFF2-40B4-BE49-F238E27FC236}">
                    <a16:creationId xmlns:a16="http://schemas.microsoft.com/office/drawing/2014/main" id="{191CEAD6-D575-9609-6CC2-CC0EE6E10C5A}"/>
                  </a:ext>
                </a:extLst>
              </p:cNvPr>
              <p:cNvSpPr/>
              <p:nvPr userDrawn="1"/>
            </p:nvSpPr>
            <p:spPr>
              <a:xfrm>
                <a:off x="3960094" y="16110212"/>
                <a:ext cx="73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正方形/長方形 75">
                <a:extLst>
                  <a:ext uri="{FF2B5EF4-FFF2-40B4-BE49-F238E27FC236}">
                    <a16:creationId xmlns:a16="http://schemas.microsoft.com/office/drawing/2014/main" id="{45A1DB5B-A7AA-87D8-FC94-715D4591B22D}"/>
                  </a:ext>
                </a:extLst>
              </p:cNvPr>
              <p:cNvSpPr/>
              <p:nvPr userDrawn="1"/>
            </p:nvSpPr>
            <p:spPr>
              <a:xfrm>
                <a:off x="28260094" y="16110212"/>
                <a:ext cx="73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1DE0CAAE-18B7-D9EC-722F-DAE2A3C1E8DC}"/>
                  </a:ext>
                </a:extLst>
              </p:cNvPr>
              <p:cNvSpPr/>
              <p:nvPr userDrawn="1"/>
            </p:nvSpPr>
            <p:spPr>
              <a:xfrm>
                <a:off x="12060094" y="8010212"/>
                <a:ext cx="15480000" cy="73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_W3800×H1700mm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W1800×D900×H700mm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E17D5FF-E17E-CA17-F3E2-29C0CCBDA871}"/>
              </a:ext>
            </a:extLst>
          </p:cNvPr>
          <p:cNvGrpSpPr/>
          <p:nvPr userDrawn="1"/>
        </p:nvGrpSpPr>
        <p:grpSpPr>
          <a:xfrm>
            <a:off x="1105559" y="5722165"/>
            <a:ext cx="35794535" cy="16328042"/>
            <a:chOff x="1105559" y="5722165"/>
            <a:chExt cx="35794535" cy="16328042"/>
          </a:xfrm>
        </p:grpSpPr>
        <p:cxnSp>
          <p:nvCxnSpPr>
            <p:cNvPr id="104" name="直線矢印コネクタ 103">
              <a:extLst>
                <a:ext uri="{FF2B5EF4-FFF2-40B4-BE49-F238E27FC236}">
                  <a16:creationId xmlns:a16="http://schemas.microsoft.com/office/drawing/2014/main" id="{28ED435B-F653-2F1D-2579-00A32CB7229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700094" y="6154164"/>
              <a:ext cx="90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テキスト ボックス 57">
              <a:extLst>
                <a:ext uri="{FF2B5EF4-FFF2-40B4-BE49-F238E27FC236}">
                  <a16:creationId xmlns:a16="http://schemas.microsoft.com/office/drawing/2014/main" id="{BACAB13E-AD88-D35B-A147-97BDF769A67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647814" y="5722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1000mm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06" name="直線コネクタ 105">
              <a:extLst>
                <a:ext uri="{FF2B5EF4-FFF2-40B4-BE49-F238E27FC236}">
                  <a16:creationId xmlns:a16="http://schemas.microsoft.com/office/drawing/2014/main" id="{666A980D-5AF9-60DA-FA40-C8626C13E51C}"/>
                </a:ext>
              </a:extLst>
            </p:cNvPr>
            <p:cNvCxnSpPr/>
            <p:nvPr userDrawn="1"/>
          </p:nvCxnSpPr>
          <p:spPr>
            <a:xfrm>
              <a:off x="11700094" y="5938164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矢印コネクタ 106">
              <a:extLst>
                <a:ext uri="{FF2B5EF4-FFF2-40B4-BE49-F238E27FC236}">
                  <a16:creationId xmlns:a16="http://schemas.microsoft.com/office/drawing/2014/main" id="{A9D88BEA-30A4-B167-5801-3FD9A7EC494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1700094" y="6154164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矢印コネクタ 107">
              <a:extLst>
                <a:ext uri="{FF2B5EF4-FFF2-40B4-BE49-F238E27FC236}">
                  <a16:creationId xmlns:a16="http://schemas.microsoft.com/office/drawing/2014/main" id="{E7B1A6A9-6ADB-76DE-E233-BCFFE5AF7C3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7900094" y="6154164"/>
              <a:ext cx="90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テキスト ボックス 57">
              <a:extLst>
                <a:ext uri="{FF2B5EF4-FFF2-40B4-BE49-F238E27FC236}">
                  <a16:creationId xmlns:a16="http://schemas.microsoft.com/office/drawing/2014/main" id="{B9C36EEA-5E41-708E-DFA7-05F3DF24016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1847814" y="5722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1000mm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10" name="直線コネクタ 109">
              <a:extLst>
                <a:ext uri="{FF2B5EF4-FFF2-40B4-BE49-F238E27FC236}">
                  <a16:creationId xmlns:a16="http://schemas.microsoft.com/office/drawing/2014/main" id="{D722C227-54D4-71CC-391E-6FABB80E0F33}"/>
                </a:ext>
              </a:extLst>
            </p:cNvPr>
            <p:cNvCxnSpPr/>
            <p:nvPr userDrawn="1"/>
          </p:nvCxnSpPr>
          <p:spPr>
            <a:xfrm>
              <a:off x="27900094" y="5938164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テキスト ボックス 57">
              <a:extLst>
                <a:ext uri="{FF2B5EF4-FFF2-40B4-BE49-F238E27FC236}">
                  <a16:creationId xmlns:a16="http://schemas.microsoft.com/office/drawing/2014/main" id="{6FCE7551-E15E-81BD-A82F-BA3B924A7EA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4" y="5722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12" name="直線コネクタ 111">
              <a:extLst>
                <a:ext uri="{FF2B5EF4-FFF2-40B4-BE49-F238E27FC236}">
                  <a16:creationId xmlns:a16="http://schemas.microsoft.com/office/drawing/2014/main" id="{D7496C4F-DF63-8041-29CD-53ABBCEA7F17}"/>
                </a:ext>
              </a:extLst>
            </p:cNvPr>
            <p:cNvCxnSpPr/>
            <p:nvPr userDrawn="1"/>
          </p:nvCxnSpPr>
          <p:spPr>
            <a:xfrm>
              <a:off x="1901960" y="15750207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線コネクタ 112">
              <a:extLst>
                <a:ext uri="{FF2B5EF4-FFF2-40B4-BE49-F238E27FC236}">
                  <a16:creationId xmlns:a16="http://schemas.microsoft.com/office/drawing/2014/main" id="{85D8E086-A53F-4549-3B32-447F499DA6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901960" y="7650207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線矢印コネクタ 113">
              <a:extLst>
                <a:ext uri="{FF2B5EF4-FFF2-40B4-BE49-F238E27FC236}">
                  <a16:creationId xmlns:a16="http://schemas.microsoft.com/office/drawing/2014/main" id="{9C2587F5-38AE-0799-F151-C5DAD5A2793A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117960" y="15750207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テキスト ボックス 60">
              <a:extLst>
                <a:ext uri="{FF2B5EF4-FFF2-40B4-BE49-F238E27FC236}">
                  <a16:creationId xmlns:a16="http://schemas.microsoft.com/office/drawing/2014/main" id="{F7C6CE30-06B9-DF37-695A-FC7A30358D2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05559" y="18700158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16" name="直線矢印コネクタ 115">
              <a:extLst>
                <a:ext uri="{FF2B5EF4-FFF2-40B4-BE49-F238E27FC236}">
                  <a16:creationId xmlns:a16="http://schemas.microsoft.com/office/drawing/2014/main" id="{F26D715E-EA93-52E3-4D0C-CA180CDA421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117960" y="6750207"/>
              <a:ext cx="0" cy="9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テキスト ボックス 60">
              <a:extLst>
                <a:ext uri="{FF2B5EF4-FFF2-40B4-BE49-F238E27FC236}">
                  <a16:creationId xmlns:a16="http://schemas.microsoft.com/office/drawing/2014/main" id="{E099F0F8-4CED-BA3A-D920-03795475A9D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05561" y="7000157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18" name="直線矢印コネクタ 117">
              <a:extLst>
                <a:ext uri="{FF2B5EF4-FFF2-40B4-BE49-F238E27FC236}">
                  <a16:creationId xmlns:a16="http://schemas.microsoft.com/office/drawing/2014/main" id="{612C126E-3DA2-F659-DE25-0BE0040DC89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117960" y="7650207"/>
              <a:ext cx="0" cy="81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テキスト ボックス 60">
              <a:extLst>
                <a:ext uri="{FF2B5EF4-FFF2-40B4-BE49-F238E27FC236}">
                  <a16:creationId xmlns:a16="http://schemas.microsoft.com/office/drawing/2014/main" id="{B9C23FBC-4024-4999-EAB2-292055D7C6C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105561" y="11500158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900mm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57E26138-CA75-CE6B-6123-E57C9337EEF2}"/>
              </a:ext>
            </a:extLst>
          </p:cNvPr>
          <p:cNvGrpSpPr/>
          <p:nvPr userDrawn="1"/>
        </p:nvGrpSpPr>
        <p:grpSpPr>
          <a:xfrm>
            <a:off x="1908094" y="5958207"/>
            <a:ext cx="35784000" cy="16884005"/>
            <a:chOff x="1908094" y="5958207"/>
            <a:chExt cx="35784000" cy="16884005"/>
          </a:xfrm>
        </p:grpSpPr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AB77DD01-F66F-E0B4-0F74-E649F7C09AB6}"/>
                </a:ext>
              </a:extLst>
            </p:cNvPr>
            <p:cNvGrpSpPr/>
            <p:nvPr userDrawn="1"/>
          </p:nvGrpSpPr>
          <p:grpSpPr>
            <a:xfrm>
              <a:off x="1908094" y="5958207"/>
              <a:ext cx="792000" cy="792005"/>
              <a:chOff x="5958094" y="7668209"/>
              <a:chExt cx="792000" cy="792005"/>
            </a:xfrm>
          </p:grpSpPr>
          <p:sp>
            <p:nvSpPr>
              <p:cNvPr id="88" name="フリーフォーム 147">
                <a:extLst>
                  <a:ext uri="{FF2B5EF4-FFF2-40B4-BE49-F238E27FC236}">
                    <a16:creationId xmlns:a16="http://schemas.microsoft.com/office/drawing/2014/main" id="{4129FF96-5476-7F8A-C93B-7E05C03E6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9" name="フリーフォーム 148">
                <a:extLst>
                  <a:ext uri="{FF2B5EF4-FFF2-40B4-BE49-F238E27FC236}">
                    <a16:creationId xmlns:a16="http://schemas.microsoft.com/office/drawing/2014/main" id="{A7D3DB2F-1BD6-F6CC-0849-F1B5AF406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8D1794E6-ED1C-A563-125C-6CDFF18BC56C}"/>
                </a:ext>
              </a:extLst>
            </p:cNvPr>
            <p:cNvGrpSpPr/>
            <p:nvPr/>
          </p:nvGrpSpPr>
          <p:grpSpPr>
            <a:xfrm>
              <a:off x="36900094" y="5958207"/>
              <a:ext cx="792000" cy="792000"/>
              <a:chOff x="4101166" y="4915938"/>
              <a:chExt cx="792000" cy="792000"/>
            </a:xfrm>
          </p:grpSpPr>
          <p:sp>
            <p:nvSpPr>
              <p:cNvPr id="86" name="フリーフォーム 147">
                <a:extLst>
                  <a:ext uri="{FF2B5EF4-FFF2-40B4-BE49-F238E27FC236}">
                    <a16:creationId xmlns:a16="http://schemas.microsoft.com/office/drawing/2014/main" id="{DAAD1F48-84A2-E556-C76F-F7D8BC67CA0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7" name="フリーフォーム 148">
                <a:extLst>
                  <a:ext uri="{FF2B5EF4-FFF2-40B4-BE49-F238E27FC236}">
                    <a16:creationId xmlns:a16="http://schemas.microsoft.com/office/drawing/2014/main" id="{18448B45-1574-65FC-E533-E0BC6677E8F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80" name="グループ化 79">
              <a:extLst>
                <a:ext uri="{FF2B5EF4-FFF2-40B4-BE49-F238E27FC236}">
                  <a16:creationId xmlns:a16="http://schemas.microsoft.com/office/drawing/2014/main" id="{A313AFD0-AB49-F2F2-F1E5-DFB7C383F458}"/>
                </a:ext>
              </a:extLst>
            </p:cNvPr>
            <p:cNvGrpSpPr/>
            <p:nvPr/>
          </p:nvGrpSpPr>
          <p:grpSpPr>
            <a:xfrm>
              <a:off x="36900094" y="22050212"/>
              <a:ext cx="792000" cy="792000"/>
              <a:chOff x="2964510" y="5203937"/>
              <a:chExt cx="792000" cy="792000"/>
            </a:xfrm>
          </p:grpSpPr>
          <p:sp>
            <p:nvSpPr>
              <p:cNvPr id="84" name="フリーフォーム 147">
                <a:extLst>
                  <a:ext uri="{FF2B5EF4-FFF2-40B4-BE49-F238E27FC236}">
                    <a16:creationId xmlns:a16="http://schemas.microsoft.com/office/drawing/2014/main" id="{891425A5-503D-D5BD-075F-9AB511A48CE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5" name="フリーフォーム 148">
                <a:extLst>
                  <a:ext uri="{FF2B5EF4-FFF2-40B4-BE49-F238E27FC236}">
                    <a16:creationId xmlns:a16="http://schemas.microsoft.com/office/drawing/2014/main" id="{BAE6F915-4320-D240-A277-91B0C404464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3B192C3D-B880-07D7-D1A3-19D5224903BE}"/>
                </a:ext>
              </a:extLst>
            </p:cNvPr>
            <p:cNvGrpSpPr/>
            <p:nvPr/>
          </p:nvGrpSpPr>
          <p:grpSpPr>
            <a:xfrm>
              <a:off x="1908094" y="22050212"/>
              <a:ext cx="792000" cy="792000"/>
              <a:chOff x="3856679" y="4017521"/>
              <a:chExt cx="792000" cy="792000"/>
            </a:xfrm>
          </p:grpSpPr>
          <p:sp>
            <p:nvSpPr>
              <p:cNvPr id="82" name="フリーフォーム 147">
                <a:extLst>
                  <a:ext uri="{FF2B5EF4-FFF2-40B4-BE49-F238E27FC236}">
                    <a16:creationId xmlns:a16="http://schemas.microsoft.com/office/drawing/2014/main" id="{CF0F4C3D-6B88-BB7F-3AB8-37C18F14191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3" name="フリーフォーム 148">
                <a:extLst>
                  <a:ext uri="{FF2B5EF4-FFF2-40B4-BE49-F238E27FC236}">
                    <a16:creationId xmlns:a16="http://schemas.microsoft.com/office/drawing/2014/main" id="{307BA4AA-C43B-8F53-8786-68E4EBE2728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99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2_Office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15</cp:revision>
  <dcterms:created xsi:type="dcterms:W3CDTF">2026-05-19T06:40:38Z</dcterms:created>
  <dcterms:modified xsi:type="dcterms:W3CDTF">2026-06-01T03:36:42Z</dcterms:modified>
</cp:coreProperties>
</file>