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</p:sldIdLst>
  <p:sldSz cx="39600188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FFF"/>
    <a:srgbClr val="4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6" d="100"/>
          <a:sy n="26" d="100"/>
        </p:scale>
        <p:origin x="1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48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74088" y="1616329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■テーブルクロス：フラットタイプ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_W3400×H1570mm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W1800×D700×H700mm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4844" y="24498135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18D29F4-6633-C15F-FD24-07884DE55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092" y="-1"/>
            <a:ext cx="39444061" cy="28800425"/>
          </a:xfrm>
          <a:prstGeom prst="rect">
            <a:avLst/>
          </a:prstGeom>
        </p:spPr>
      </p:pic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92B8574-829A-D90E-426C-8111EFB823E2}"/>
              </a:ext>
            </a:extLst>
          </p:cNvPr>
          <p:cNvGrpSpPr/>
          <p:nvPr userDrawn="1"/>
        </p:nvGrpSpPr>
        <p:grpSpPr>
          <a:xfrm>
            <a:off x="4140094" y="6975212"/>
            <a:ext cx="31320000" cy="14850000"/>
            <a:chOff x="4140094" y="6975212"/>
            <a:chExt cx="31320000" cy="14850000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F172037E-4D98-44BE-4C3B-AE17E6B7CB24}"/>
                </a:ext>
              </a:extLst>
            </p:cNvPr>
            <p:cNvGrpSpPr/>
            <p:nvPr userDrawn="1"/>
          </p:nvGrpSpPr>
          <p:grpSpPr>
            <a:xfrm>
              <a:off x="4140094" y="6975212"/>
              <a:ext cx="31320000" cy="14850000"/>
              <a:chOff x="0" y="0"/>
              <a:chExt cx="125280000" cy="59400000"/>
            </a:xfrm>
          </p:grpSpPr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41A5DC4C-F2FE-041C-97AF-B3103BAE15CB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125280000" cy="5940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FB8F97EC-AB62-4AA2-2EB6-B41F288844F2}"/>
                  </a:ext>
                </a:extLst>
              </p:cNvPr>
              <p:cNvSpPr/>
              <p:nvPr userDrawn="1"/>
            </p:nvSpPr>
            <p:spPr>
              <a:xfrm>
                <a:off x="1440000" y="1440000"/>
                <a:ext cx="122400000" cy="5652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0" name="直線コネクタ 19">
                <a:extLst>
                  <a:ext uri="{FF2B5EF4-FFF2-40B4-BE49-F238E27FC236}">
                    <a16:creationId xmlns:a16="http://schemas.microsoft.com/office/drawing/2014/main" id="{7D96A307-7BA5-C7E5-980A-5C12B78AAA27}"/>
                  </a:ext>
                </a:extLst>
              </p:cNvPr>
              <p:cNvCxnSpPr/>
              <p:nvPr userDrawn="1"/>
            </p:nvCxnSpPr>
            <p:spPr>
              <a:xfrm>
                <a:off x="30240000" y="1440000"/>
                <a:ext cx="0" cy="5652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>
                <a:extLst>
                  <a:ext uri="{FF2B5EF4-FFF2-40B4-BE49-F238E27FC236}">
                    <a16:creationId xmlns:a16="http://schemas.microsoft.com/office/drawing/2014/main" id="{ECBECE35-6A08-74FB-C8F9-AD3E141C977C}"/>
                  </a:ext>
                </a:extLst>
              </p:cNvPr>
              <p:cNvCxnSpPr/>
              <p:nvPr userDrawn="1"/>
            </p:nvCxnSpPr>
            <p:spPr>
              <a:xfrm>
                <a:off x="95040000" y="1440000"/>
                <a:ext cx="0" cy="5652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>
                <a:extLst>
                  <a:ext uri="{FF2B5EF4-FFF2-40B4-BE49-F238E27FC236}">
                    <a16:creationId xmlns:a16="http://schemas.microsoft.com/office/drawing/2014/main" id="{C6ED3A50-E201-04F7-8107-E23DE0A4F6B9}"/>
                  </a:ext>
                </a:extLst>
              </p:cNvPr>
              <p:cNvCxnSpPr/>
              <p:nvPr userDrawn="1"/>
            </p:nvCxnSpPr>
            <p:spPr>
              <a:xfrm>
                <a:off x="120240000" y="32760000"/>
                <a:ext cx="0" cy="252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>
                <a:extLst>
                  <a:ext uri="{FF2B5EF4-FFF2-40B4-BE49-F238E27FC236}">
                    <a16:creationId xmlns:a16="http://schemas.microsoft.com/office/drawing/2014/main" id="{8B593F35-3F03-357D-39C7-7D89E7C1F430}"/>
                  </a:ext>
                </a:extLst>
              </p:cNvPr>
              <p:cNvCxnSpPr/>
              <p:nvPr userDrawn="1"/>
            </p:nvCxnSpPr>
            <p:spPr>
              <a:xfrm>
                <a:off x="5040000" y="32760000"/>
                <a:ext cx="0" cy="252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>
                <a:extLst>
                  <a:ext uri="{FF2B5EF4-FFF2-40B4-BE49-F238E27FC236}">
                    <a16:creationId xmlns:a16="http://schemas.microsoft.com/office/drawing/2014/main" id="{E20578F3-8EE4-ED70-BDA2-DD404E092B7C}"/>
                  </a:ext>
                </a:extLst>
              </p:cNvPr>
              <p:cNvCxnSpPr/>
              <p:nvPr userDrawn="1"/>
            </p:nvCxnSpPr>
            <p:spPr>
              <a:xfrm>
                <a:off x="1440000" y="32760000"/>
                <a:ext cx="1224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2C9718BA-F7CF-FEBB-1CF4-A8573259F29D}"/>
                  </a:ext>
                </a:extLst>
              </p:cNvPr>
              <p:cNvSpPr/>
              <p:nvPr userDrawn="1"/>
            </p:nvSpPr>
            <p:spPr>
              <a:xfrm>
                <a:off x="31680000" y="9000000"/>
                <a:ext cx="619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6" name="直線コネクタ 25">
                <a:extLst>
                  <a:ext uri="{FF2B5EF4-FFF2-40B4-BE49-F238E27FC236}">
                    <a16:creationId xmlns:a16="http://schemas.microsoft.com/office/drawing/2014/main" id="{7D8408A7-0DF9-B3F7-DC7A-B282CD7F14DD}"/>
                  </a:ext>
                </a:extLst>
              </p:cNvPr>
              <p:cNvCxnSpPr/>
              <p:nvPr userDrawn="1"/>
            </p:nvCxnSpPr>
            <p:spPr>
              <a:xfrm>
                <a:off x="30240000" y="756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FD6D790D-8A9C-CD7C-BE46-850882EB41E9}"/>
                  </a:ext>
                </a:extLst>
              </p:cNvPr>
              <p:cNvSpPr/>
              <p:nvPr userDrawn="1"/>
            </p:nvSpPr>
            <p:spPr>
              <a:xfrm>
                <a:off x="31680000" y="34200000"/>
                <a:ext cx="619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D5CF6B1C-5069-3B85-F91E-4FFAA7FFCDAD}"/>
                  </a:ext>
                </a:extLst>
              </p:cNvPr>
              <p:cNvSpPr/>
              <p:nvPr userDrawn="1"/>
            </p:nvSpPr>
            <p:spPr>
              <a:xfrm>
                <a:off x="6480000" y="34200000"/>
                <a:ext cx="223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AA1F2AAF-CA4C-A3C8-D887-BB83D5045F79}"/>
                  </a:ext>
                </a:extLst>
              </p:cNvPr>
              <p:cNvSpPr/>
              <p:nvPr userDrawn="1"/>
            </p:nvSpPr>
            <p:spPr>
              <a:xfrm>
                <a:off x="96480000" y="34200000"/>
                <a:ext cx="223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0" name="テキスト ボックス 51">
              <a:extLst>
                <a:ext uri="{FF2B5EF4-FFF2-40B4-BE49-F238E27FC236}">
                  <a16:creationId xmlns:a16="http://schemas.microsoft.com/office/drawing/2014/main" id="{589727F6-B9E0-F7B9-8868-57848E1AE3C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988" y="17730218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69" name="テキスト ボックス 53">
              <a:extLst>
                <a:ext uri="{FF2B5EF4-FFF2-40B4-BE49-F238E27FC236}">
                  <a16:creationId xmlns:a16="http://schemas.microsoft.com/office/drawing/2014/main" id="{CB049C0E-F0F3-2429-8767-F0C445B90D3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557" y="11430423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70" name="テキスト ボックス 53">
              <a:extLst>
                <a:ext uri="{FF2B5EF4-FFF2-40B4-BE49-F238E27FC236}">
                  <a16:creationId xmlns:a16="http://schemas.microsoft.com/office/drawing/2014/main" id="{7A9D3E3C-AE60-337C-09BC-D3E2935A811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010200" y="17730437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右側面</a:t>
              </a:r>
            </a:p>
          </p:txBody>
        </p:sp>
        <p:sp>
          <p:nvSpPr>
            <p:cNvPr id="72" name="テキスト ボックス 53">
              <a:extLst>
                <a:ext uri="{FF2B5EF4-FFF2-40B4-BE49-F238E27FC236}">
                  <a16:creationId xmlns:a16="http://schemas.microsoft.com/office/drawing/2014/main" id="{C3846304-0479-69DA-780A-9721F5028AE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510200" y="17730437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左側面</a:t>
              </a:r>
            </a:p>
          </p:txBody>
        </p:sp>
        <p:sp>
          <p:nvSpPr>
            <p:cNvPr id="73" name="テキスト ボックス 53">
              <a:extLst>
                <a:ext uri="{FF2B5EF4-FFF2-40B4-BE49-F238E27FC236}">
                  <a16:creationId xmlns:a16="http://schemas.microsoft.com/office/drawing/2014/main" id="{0219294A-9577-6CFA-2751-8C9F9C45A13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8695557" y="7515436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  <p:sp>
          <p:nvSpPr>
            <p:cNvPr id="74" name="テキスト ボックス 53">
              <a:extLst>
                <a:ext uri="{FF2B5EF4-FFF2-40B4-BE49-F238E27FC236}">
                  <a16:creationId xmlns:a16="http://schemas.microsoft.com/office/drawing/2014/main" id="{58300F35-F4CC-5328-7E89-2ECC3C1AA02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908143" y="10665434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  <p:sp>
          <p:nvSpPr>
            <p:cNvPr id="75" name="テキスト ボックス 53">
              <a:extLst>
                <a:ext uri="{FF2B5EF4-FFF2-40B4-BE49-F238E27FC236}">
                  <a16:creationId xmlns:a16="http://schemas.microsoft.com/office/drawing/2014/main" id="{F7120F68-1944-5423-E833-175EEDB0315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308142" y="10665434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78D7D885-14F9-12F9-5394-A87C4F493793}"/>
              </a:ext>
            </a:extLst>
          </p:cNvPr>
          <p:cNvGrpSpPr/>
          <p:nvPr userDrawn="1"/>
        </p:nvGrpSpPr>
        <p:grpSpPr>
          <a:xfrm>
            <a:off x="3708094" y="6543207"/>
            <a:ext cx="32184000" cy="15714005"/>
            <a:chOff x="3708094" y="6543207"/>
            <a:chExt cx="32184000" cy="15714005"/>
          </a:xfrm>
        </p:grpSpPr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36758A2C-115A-31E6-2C96-EA534BC125AD}"/>
                </a:ext>
              </a:extLst>
            </p:cNvPr>
            <p:cNvGrpSpPr/>
            <p:nvPr userDrawn="1"/>
          </p:nvGrpSpPr>
          <p:grpSpPr>
            <a:xfrm>
              <a:off x="3708094" y="6543207"/>
              <a:ext cx="792000" cy="792005"/>
              <a:chOff x="5958094" y="7668209"/>
              <a:chExt cx="792000" cy="792005"/>
            </a:xfrm>
          </p:grpSpPr>
          <p:sp>
            <p:nvSpPr>
              <p:cNvPr id="88" name="フリーフォーム 147">
                <a:extLst>
                  <a:ext uri="{FF2B5EF4-FFF2-40B4-BE49-F238E27FC236}">
                    <a16:creationId xmlns:a16="http://schemas.microsoft.com/office/drawing/2014/main" id="{A8DF5D90-C60E-9637-A824-77368EC5F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89" name="フリーフォーム 148">
                <a:extLst>
                  <a:ext uri="{FF2B5EF4-FFF2-40B4-BE49-F238E27FC236}">
                    <a16:creationId xmlns:a16="http://schemas.microsoft.com/office/drawing/2014/main" id="{E1B3DD4A-AC3E-E950-9352-5F31152A1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0084CEED-F85B-EA95-43E1-E4AC8169BDCD}"/>
                </a:ext>
              </a:extLst>
            </p:cNvPr>
            <p:cNvGrpSpPr/>
            <p:nvPr/>
          </p:nvGrpSpPr>
          <p:grpSpPr>
            <a:xfrm>
              <a:off x="35100094" y="6543207"/>
              <a:ext cx="792000" cy="792000"/>
              <a:chOff x="4101166" y="4915938"/>
              <a:chExt cx="792000" cy="792000"/>
            </a:xfrm>
          </p:grpSpPr>
          <p:sp>
            <p:nvSpPr>
              <p:cNvPr id="86" name="フリーフォーム 147">
                <a:extLst>
                  <a:ext uri="{FF2B5EF4-FFF2-40B4-BE49-F238E27FC236}">
                    <a16:creationId xmlns:a16="http://schemas.microsoft.com/office/drawing/2014/main" id="{662F6D98-0041-9DBC-55E8-53A49F46BCD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87" name="フリーフォーム 148">
                <a:extLst>
                  <a:ext uri="{FF2B5EF4-FFF2-40B4-BE49-F238E27FC236}">
                    <a16:creationId xmlns:a16="http://schemas.microsoft.com/office/drawing/2014/main" id="{A736C869-6F86-1C4F-ADB7-021D18FDCA0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80" name="グループ化 79">
              <a:extLst>
                <a:ext uri="{FF2B5EF4-FFF2-40B4-BE49-F238E27FC236}">
                  <a16:creationId xmlns:a16="http://schemas.microsoft.com/office/drawing/2014/main" id="{772DF562-28B6-BC47-0CF1-2242FBB1EDA1}"/>
                </a:ext>
              </a:extLst>
            </p:cNvPr>
            <p:cNvGrpSpPr/>
            <p:nvPr/>
          </p:nvGrpSpPr>
          <p:grpSpPr>
            <a:xfrm>
              <a:off x="35100094" y="21465212"/>
              <a:ext cx="792000" cy="792000"/>
              <a:chOff x="2964510" y="5203937"/>
              <a:chExt cx="792000" cy="792000"/>
            </a:xfrm>
          </p:grpSpPr>
          <p:sp>
            <p:nvSpPr>
              <p:cNvPr id="84" name="フリーフォーム 147">
                <a:extLst>
                  <a:ext uri="{FF2B5EF4-FFF2-40B4-BE49-F238E27FC236}">
                    <a16:creationId xmlns:a16="http://schemas.microsoft.com/office/drawing/2014/main" id="{7EB1A9B5-2ACE-3518-6EB4-5715D2D779B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85" name="フリーフォーム 148">
                <a:extLst>
                  <a:ext uri="{FF2B5EF4-FFF2-40B4-BE49-F238E27FC236}">
                    <a16:creationId xmlns:a16="http://schemas.microsoft.com/office/drawing/2014/main" id="{D37A533D-E0D4-0F9F-C836-3E0B1C8AC47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14F11FF0-4664-33FB-5286-FD2AE028FF93}"/>
                </a:ext>
              </a:extLst>
            </p:cNvPr>
            <p:cNvGrpSpPr/>
            <p:nvPr/>
          </p:nvGrpSpPr>
          <p:grpSpPr>
            <a:xfrm>
              <a:off x="3708094" y="21465212"/>
              <a:ext cx="792000" cy="792000"/>
              <a:chOff x="3856679" y="4017521"/>
              <a:chExt cx="792000" cy="792000"/>
            </a:xfrm>
          </p:grpSpPr>
          <p:sp>
            <p:nvSpPr>
              <p:cNvPr id="82" name="フリーフォーム 147">
                <a:extLst>
                  <a:ext uri="{FF2B5EF4-FFF2-40B4-BE49-F238E27FC236}">
                    <a16:creationId xmlns:a16="http://schemas.microsoft.com/office/drawing/2014/main" id="{71BE6E48-BD35-569A-53D2-683F2587C0E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83" name="フリーフォーム 148">
                <a:extLst>
                  <a:ext uri="{FF2B5EF4-FFF2-40B4-BE49-F238E27FC236}">
                    <a16:creationId xmlns:a16="http://schemas.microsoft.com/office/drawing/2014/main" id="{A70F97EB-4807-98AA-3309-83D80368207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9969C08-A864-1FF2-C633-28EAC23D8E99}"/>
              </a:ext>
            </a:extLst>
          </p:cNvPr>
          <p:cNvGrpSpPr/>
          <p:nvPr userDrawn="1"/>
        </p:nvGrpSpPr>
        <p:grpSpPr>
          <a:xfrm>
            <a:off x="2888355" y="6317242"/>
            <a:ext cx="32211739" cy="15147970"/>
            <a:chOff x="2888355" y="6317242"/>
            <a:chExt cx="32211739" cy="15147970"/>
          </a:xfrm>
        </p:grpSpPr>
        <p:cxnSp>
          <p:nvCxnSpPr>
            <p:cNvPr id="100" name="直線コネクタ 99">
              <a:extLst>
                <a:ext uri="{FF2B5EF4-FFF2-40B4-BE49-F238E27FC236}">
                  <a16:creationId xmlns:a16="http://schemas.microsoft.com/office/drawing/2014/main" id="{641B724A-DB6F-FDFF-DC5F-8BA7CC9060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694188" y="8865206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線矢印コネクタ 102">
              <a:extLst>
                <a:ext uri="{FF2B5EF4-FFF2-40B4-BE49-F238E27FC236}">
                  <a16:creationId xmlns:a16="http://schemas.microsoft.com/office/drawing/2014/main" id="{796CE34F-8DFD-137C-9DF4-E0A993DF4526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10188" y="7335207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テキスト ボックス 60">
              <a:extLst>
                <a:ext uri="{FF2B5EF4-FFF2-40B4-BE49-F238E27FC236}">
                  <a16:creationId xmlns:a16="http://schemas.microsoft.com/office/drawing/2014/main" id="{119BA1DE-B81F-4C15-DD74-C5E347978C2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88356" y="7900158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91" name="直線矢印コネクタ 90">
              <a:extLst>
                <a:ext uri="{FF2B5EF4-FFF2-40B4-BE49-F238E27FC236}">
                  <a16:creationId xmlns:a16="http://schemas.microsoft.com/office/drawing/2014/main" id="{9CD0A2C0-2787-E235-4376-9B35B112C0E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4500094" y="6749241"/>
              <a:ext cx="7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テキスト ボックス 57">
              <a:extLst>
                <a:ext uri="{FF2B5EF4-FFF2-40B4-BE49-F238E27FC236}">
                  <a16:creationId xmlns:a16="http://schemas.microsoft.com/office/drawing/2014/main" id="{E254BB3D-7075-96F7-28E1-BD93D099303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7547814" y="6317242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93" name="直線コネクタ 92">
              <a:extLst>
                <a:ext uri="{FF2B5EF4-FFF2-40B4-BE49-F238E27FC236}">
                  <a16:creationId xmlns:a16="http://schemas.microsoft.com/office/drawing/2014/main" id="{DB44345C-8EBE-C364-ED79-49F7F8EA85D2}"/>
                </a:ext>
              </a:extLst>
            </p:cNvPr>
            <p:cNvCxnSpPr/>
            <p:nvPr userDrawn="1"/>
          </p:nvCxnSpPr>
          <p:spPr>
            <a:xfrm>
              <a:off x="11700094" y="6533241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矢印コネクタ 93">
              <a:extLst>
                <a:ext uri="{FF2B5EF4-FFF2-40B4-BE49-F238E27FC236}">
                  <a16:creationId xmlns:a16="http://schemas.microsoft.com/office/drawing/2014/main" id="{6D4041CA-4BC2-7D56-C76C-9B66E9BF04D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1700094" y="6749241"/>
              <a:ext cx="16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線矢印コネクタ 94">
              <a:extLst>
                <a:ext uri="{FF2B5EF4-FFF2-40B4-BE49-F238E27FC236}">
                  <a16:creationId xmlns:a16="http://schemas.microsoft.com/office/drawing/2014/main" id="{2D5B4C3A-BAB4-97B0-A54F-61B4CA38A94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7900094" y="6749241"/>
              <a:ext cx="7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テキスト ボックス 57">
              <a:extLst>
                <a:ext uri="{FF2B5EF4-FFF2-40B4-BE49-F238E27FC236}">
                  <a16:creationId xmlns:a16="http://schemas.microsoft.com/office/drawing/2014/main" id="{9181628E-5157-C95A-578E-A82B2C217E6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0947814" y="6317242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97" name="直線コネクタ 96">
              <a:extLst>
                <a:ext uri="{FF2B5EF4-FFF2-40B4-BE49-F238E27FC236}">
                  <a16:creationId xmlns:a16="http://schemas.microsoft.com/office/drawing/2014/main" id="{FC472469-206A-3736-7248-5EF4CCD3E45B}"/>
                </a:ext>
              </a:extLst>
            </p:cNvPr>
            <p:cNvCxnSpPr/>
            <p:nvPr userDrawn="1"/>
          </p:nvCxnSpPr>
          <p:spPr>
            <a:xfrm>
              <a:off x="27900094" y="6533241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テキスト ボックス 57">
              <a:extLst>
                <a:ext uri="{FF2B5EF4-FFF2-40B4-BE49-F238E27FC236}">
                  <a16:creationId xmlns:a16="http://schemas.microsoft.com/office/drawing/2014/main" id="{B4C2751F-90C4-51BE-BFEA-E75D665F528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9247814" y="6317242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99" name="直線コネクタ 98">
              <a:extLst>
                <a:ext uri="{FF2B5EF4-FFF2-40B4-BE49-F238E27FC236}">
                  <a16:creationId xmlns:a16="http://schemas.microsoft.com/office/drawing/2014/main" id="{0650F3D4-3777-E2C9-F366-6EFE90CFC704}"/>
                </a:ext>
              </a:extLst>
            </p:cNvPr>
            <p:cNvCxnSpPr/>
            <p:nvPr userDrawn="1"/>
          </p:nvCxnSpPr>
          <p:spPr>
            <a:xfrm>
              <a:off x="3694188" y="15165212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矢印コネクタ 100">
              <a:extLst>
                <a:ext uri="{FF2B5EF4-FFF2-40B4-BE49-F238E27FC236}">
                  <a16:creationId xmlns:a16="http://schemas.microsoft.com/office/drawing/2014/main" id="{52C9442E-FA61-9873-12B6-21300F1D29D1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10188" y="15165212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テキスト ボックス 60">
              <a:extLst>
                <a:ext uri="{FF2B5EF4-FFF2-40B4-BE49-F238E27FC236}">
                  <a16:creationId xmlns:a16="http://schemas.microsoft.com/office/drawing/2014/main" id="{08A0BC56-8ED4-C2D8-A5F9-1278CB2805D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88355" y="18115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05" name="直線矢印コネクタ 104">
              <a:extLst>
                <a:ext uri="{FF2B5EF4-FFF2-40B4-BE49-F238E27FC236}">
                  <a16:creationId xmlns:a16="http://schemas.microsoft.com/office/drawing/2014/main" id="{B4B27849-BA03-B40C-B648-8AC7DDF30FC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3910188" y="8865206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テキスト ボックス 60">
              <a:extLst>
                <a:ext uri="{FF2B5EF4-FFF2-40B4-BE49-F238E27FC236}">
                  <a16:creationId xmlns:a16="http://schemas.microsoft.com/office/drawing/2014/main" id="{AC0E0445-63AD-B1EF-34E9-017A7BA0D4F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88357" y="11815157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542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3840023" rtl="0" eaLnBrk="1" latinLnBrk="0" hangingPunct="1">
        <a:lnSpc>
          <a:spcPct val="90000"/>
        </a:lnSpc>
        <a:spcBef>
          <a:spcPct val="0"/>
        </a:spcBef>
        <a:buNone/>
        <a:defRPr kumimoji="1" sz="184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006" indent="-960006" algn="l" defTabSz="3840023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kumimoji="1" sz="11759" kern="1200">
          <a:solidFill>
            <a:schemeClr val="tx1"/>
          </a:solidFill>
          <a:latin typeface="+mn-lt"/>
          <a:ea typeface="+mn-ea"/>
          <a:cs typeface="+mn-cs"/>
        </a:defRPr>
      </a:lvl1pPr>
      <a:lvl2pPr marL="288001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10079" kern="1200">
          <a:solidFill>
            <a:schemeClr val="tx1"/>
          </a:solidFill>
          <a:latin typeface="+mn-lt"/>
          <a:ea typeface="+mn-ea"/>
          <a:cs typeface="+mn-cs"/>
        </a:defRPr>
      </a:lvl2pPr>
      <a:lvl3pPr marL="4800029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3pPr>
      <a:lvl4pPr marL="6720040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8640051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63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74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86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9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1pPr>
      <a:lvl2pPr marL="192001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840023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5760034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7680046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9600057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68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8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9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CR0096</cp:lastModifiedBy>
  <cp:revision>15</cp:revision>
  <dcterms:created xsi:type="dcterms:W3CDTF">2026-05-19T06:40:38Z</dcterms:created>
  <dcterms:modified xsi:type="dcterms:W3CDTF">2026-06-02T04:14:30Z</dcterms:modified>
</cp:coreProperties>
</file>