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8" r:id="rId1"/>
  </p:sldMasterIdLst>
  <p:sldIdLst>
    <p:sldId id="256" r:id="rId2"/>
  </p:sldIdLst>
  <p:sldSz cx="39600188" cy="28800425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0FFFF"/>
    <a:srgbClr val="FF3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226" autoAdjust="0"/>
    <p:restoredTop sz="96242" autoAdjust="0"/>
  </p:normalViewPr>
  <p:slideViewPr>
    <p:cSldViewPr snapToGrid="0">
      <p:cViewPr varScale="1">
        <p:scale>
          <a:sx n="26" d="100"/>
          <a:sy n="26" d="100"/>
        </p:scale>
        <p:origin x="18" y="1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964639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グループ化 1">
            <a:extLst>
              <a:ext uri="{FF2B5EF4-FFF2-40B4-BE49-F238E27FC236}">
                <a16:creationId xmlns:a16="http://schemas.microsoft.com/office/drawing/2014/main" id="{40BCB63A-C11F-AE4C-53F0-0E22354A3F7C}"/>
              </a:ext>
            </a:extLst>
          </p:cNvPr>
          <p:cNvGrpSpPr/>
          <p:nvPr userDrawn="1"/>
        </p:nvGrpSpPr>
        <p:grpSpPr>
          <a:xfrm>
            <a:off x="5040094" y="7425212"/>
            <a:ext cx="29520000" cy="13950000"/>
            <a:chOff x="5040094" y="7425212"/>
            <a:chExt cx="29520000" cy="13950000"/>
          </a:xfrm>
        </p:grpSpPr>
        <p:grpSp>
          <p:nvGrpSpPr>
            <p:cNvPr id="27" name="グループ化 26">
              <a:extLst>
                <a:ext uri="{FF2B5EF4-FFF2-40B4-BE49-F238E27FC236}">
                  <a16:creationId xmlns:a16="http://schemas.microsoft.com/office/drawing/2014/main" id="{37F37F91-94D0-FAFC-D118-AD91183EFD27}"/>
                </a:ext>
              </a:extLst>
            </p:cNvPr>
            <p:cNvGrpSpPr/>
            <p:nvPr userDrawn="1"/>
          </p:nvGrpSpPr>
          <p:grpSpPr>
            <a:xfrm>
              <a:off x="5040094" y="7425212"/>
              <a:ext cx="29520000" cy="13950000"/>
              <a:chOff x="0" y="0"/>
              <a:chExt cx="118080000" cy="55800000"/>
            </a:xfrm>
          </p:grpSpPr>
          <p:sp>
            <p:nvSpPr>
              <p:cNvPr id="28" name="正方形/長方形 27">
                <a:extLst>
                  <a:ext uri="{FF2B5EF4-FFF2-40B4-BE49-F238E27FC236}">
                    <a16:creationId xmlns:a16="http://schemas.microsoft.com/office/drawing/2014/main" id="{ABECBDDC-7EA6-0A02-4015-FB81052DF423}"/>
                  </a:ext>
                </a:extLst>
              </p:cNvPr>
              <p:cNvSpPr/>
              <p:nvPr userDrawn="1"/>
            </p:nvSpPr>
            <p:spPr>
              <a:xfrm>
                <a:off x="0" y="0"/>
                <a:ext cx="118080000" cy="55800000"/>
              </a:xfrm>
              <a:prstGeom prst="rect">
                <a:avLst/>
              </a:prstGeom>
              <a:noFill/>
              <a:ln w="3175"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cxnSp>
            <p:nvCxnSpPr>
              <p:cNvPr id="29" name="直線コネクタ 28">
                <a:extLst>
                  <a:ext uri="{FF2B5EF4-FFF2-40B4-BE49-F238E27FC236}">
                    <a16:creationId xmlns:a16="http://schemas.microsoft.com/office/drawing/2014/main" id="{4ED076AC-35EC-9348-0FA7-5D9425A5A195}"/>
                  </a:ext>
                </a:extLst>
              </p:cNvPr>
              <p:cNvCxnSpPr/>
              <p:nvPr userDrawn="1"/>
            </p:nvCxnSpPr>
            <p:spPr>
              <a:xfrm>
                <a:off x="26640000" y="1440000"/>
                <a:ext cx="0" cy="52920000"/>
              </a:xfrm>
              <a:prstGeom prst="line">
                <a:avLst/>
              </a:prstGeom>
              <a:ln w="3175">
                <a:solidFill>
                  <a:srgbClr val="FF3FFF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0" name="正方形/長方形 29">
                <a:extLst>
                  <a:ext uri="{FF2B5EF4-FFF2-40B4-BE49-F238E27FC236}">
                    <a16:creationId xmlns:a16="http://schemas.microsoft.com/office/drawing/2014/main" id="{0D5BFE10-436F-899C-B58F-671C9699E7AF}"/>
                  </a:ext>
                </a:extLst>
              </p:cNvPr>
              <p:cNvSpPr/>
              <p:nvPr userDrawn="1"/>
            </p:nvSpPr>
            <p:spPr>
              <a:xfrm>
                <a:off x="28080000" y="9000000"/>
                <a:ext cx="61920000" cy="18720000"/>
              </a:xfrm>
              <a:prstGeom prst="rect">
                <a:avLst/>
              </a:prstGeom>
              <a:noFill/>
              <a:ln w="3175">
                <a:solidFill>
                  <a:srgbClr val="40FFFF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31" name="正方形/長方形 30">
                <a:extLst>
                  <a:ext uri="{FF2B5EF4-FFF2-40B4-BE49-F238E27FC236}">
                    <a16:creationId xmlns:a16="http://schemas.microsoft.com/office/drawing/2014/main" id="{A50C5C54-DB87-C53F-0C39-09FF078B07E9}"/>
                  </a:ext>
                </a:extLst>
              </p:cNvPr>
              <p:cNvSpPr/>
              <p:nvPr userDrawn="1"/>
            </p:nvSpPr>
            <p:spPr>
              <a:xfrm>
                <a:off x="1440000" y="1440000"/>
                <a:ext cx="115200000" cy="52920000"/>
              </a:xfrm>
              <a:prstGeom prst="rect">
                <a:avLst/>
              </a:prstGeom>
              <a:noFill/>
              <a:ln w="3175">
                <a:solidFill>
                  <a:srgbClr val="FF3FFF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cxnSp>
            <p:nvCxnSpPr>
              <p:cNvPr id="32" name="直線コネクタ 31">
                <a:extLst>
                  <a:ext uri="{FF2B5EF4-FFF2-40B4-BE49-F238E27FC236}">
                    <a16:creationId xmlns:a16="http://schemas.microsoft.com/office/drawing/2014/main" id="{5D6F9678-3520-704C-FBF9-07D6CB29E942}"/>
                  </a:ext>
                </a:extLst>
              </p:cNvPr>
              <p:cNvCxnSpPr/>
              <p:nvPr userDrawn="1"/>
            </p:nvCxnSpPr>
            <p:spPr>
              <a:xfrm>
                <a:off x="91440000" y="1440000"/>
                <a:ext cx="0" cy="52920000"/>
              </a:xfrm>
              <a:prstGeom prst="line">
                <a:avLst/>
              </a:prstGeom>
              <a:ln w="3175">
                <a:solidFill>
                  <a:srgbClr val="FF3FFF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直線コネクタ 32">
                <a:extLst>
                  <a:ext uri="{FF2B5EF4-FFF2-40B4-BE49-F238E27FC236}">
                    <a16:creationId xmlns:a16="http://schemas.microsoft.com/office/drawing/2014/main" id="{61160E99-1B9F-607A-35D2-B6E4CCB745E6}"/>
                  </a:ext>
                </a:extLst>
              </p:cNvPr>
              <p:cNvCxnSpPr/>
              <p:nvPr userDrawn="1"/>
            </p:nvCxnSpPr>
            <p:spPr>
              <a:xfrm>
                <a:off x="1440000" y="29160000"/>
                <a:ext cx="115200000" cy="0"/>
              </a:xfrm>
              <a:prstGeom prst="line">
                <a:avLst/>
              </a:prstGeom>
              <a:ln w="3175">
                <a:solidFill>
                  <a:srgbClr val="FF3FFF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直線コネクタ 33">
                <a:extLst>
                  <a:ext uri="{FF2B5EF4-FFF2-40B4-BE49-F238E27FC236}">
                    <a16:creationId xmlns:a16="http://schemas.microsoft.com/office/drawing/2014/main" id="{13D63D5D-B002-0D71-5DEC-76DC09266992}"/>
                  </a:ext>
                </a:extLst>
              </p:cNvPr>
              <p:cNvCxnSpPr/>
              <p:nvPr userDrawn="1"/>
            </p:nvCxnSpPr>
            <p:spPr>
              <a:xfrm>
                <a:off x="26640000" y="7560000"/>
                <a:ext cx="64800000" cy="0"/>
              </a:xfrm>
              <a:prstGeom prst="line">
                <a:avLst/>
              </a:prstGeom>
              <a:ln w="3175">
                <a:solidFill>
                  <a:srgbClr val="FF3FFF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直線コネクタ 34">
                <a:extLst>
                  <a:ext uri="{FF2B5EF4-FFF2-40B4-BE49-F238E27FC236}">
                    <a16:creationId xmlns:a16="http://schemas.microsoft.com/office/drawing/2014/main" id="{DECE452B-B73A-4013-F8B2-3291A16AC63E}"/>
                  </a:ext>
                </a:extLst>
              </p:cNvPr>
              <p:cNvCxnSpPr/>
              <p:nvPr userDrawn="1"/>
            </p:nvCxnSpPr>
            <p:spPr>
              <a:xfrm>
                <a:off x="5040000" y="29160000"/>
                <a:ext cx="0" cy="25200000"/>
              </a:xfrm>
              <a:prstGeom prst="line">
                <a:avLst/>
              </a:prstGeom>
              <a:ln w="3175">
                <a:solidFill>
                  <a:srgbClr val="FF3FFF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" name="直線コネクタ 35">
                <a:extLst>
                  <a:ext uri="{FF2B5EF4-FFF2-40B4-BE49-F238E27FC236}">
                    <a16:creationId xmlns:a16="http://schemas.microsoft.com/office/drawing/2014/main" id="{0DCB564F-7892-5F69-C437-E592FDBA40FF}"/>
                  </a:ext>
                </a:extLst>
              </p:cNvPr>
              <p:cNvCxnSpPr/>
              <p:nvPr userDrawn="1"/>
            </p:nvCxnSpPr>
            <p:spPr>
              <a:xfrm>
                <a:off x="113040000" y="29160000"/>
                <a:ext cx="0" cy="25200000"/>
              </a:xfrm>
              <a:prstGeom prst="line">
                <a:avLst/>
              </a:prstGeom>
              <a:ln w="3175">
                <a:solidFill>
                  <a:srgbClr val="FF3FFF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7" name="正方形/長方形 36">
                <a:extLst>
                  <a:ext uri="{FF2B5EF4-FFF2-40B4-BE49-F238E27FC236}">
                    <a16:creationId xmlns:a16="http://schemas.microsoft.com/office/drawing/2014/main" id="{6090DBCC-6B7B-55A4-E04F-5B847B4AADA8}"/>
                  </a:ext>
                </a:extLst>
              </p:cNvPr>
              <p:cNvSpPr/>
              <p:nvPr userDrawn="1"/>
            </p:nvSpPr>
            <p:spPr>
              <a:xfrm>
                <a:off x="28080000" y="30600000"/>
                <a:ext cx="61920000" cy="22320000"/>
              </a:xfrm>
              <a:prstGeom prst="rect">
                <a:avLst/>
              </a:prstGeom>
              <a:noFill/>
              <a:ln w="3175">
                <a:solidFill>
                  <a:srgbClr val="40FFFF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38" name="正方形/長方形 37">
                <a:extLst>
                  <a:ext uri="{FF2B5EF4-FFF2-40B4-BE49-F238E27FC236}">
                    <a16:creationId xmlns:a16="http://schemas.microsoft.com/office/drawing/2014/main" id="{02D16157-3586-29D1-677D-22726F86D582}"/>
                  </a:ext>
                </a:extLst>
              </p:cNvPr>
              <p:cNvSpPr/>
              <p:nvPr userDrawn="1"/>
            </p:nvSpPr>
            <p:spPr>
              <a:xfrm>
                <a:off x="6480000" y="30600000"/>
                <a:ext cx="18720000" cy="22320000"/>
              </a:xfrm>
              <a:prstGeom prst="rect">
                <a:avLst/>
              </a:prstGeom>
              <a:noFill/>
              <a:ln w="3175">
                <a:solidFill>
                  <a:srgbClr val="40FFFF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39" name="正方形/長方形 38">
                <a:extLst>
                  <a:ext uri="{FF2B5EF4-FFF2-40B4-BE49-F238E27FC236}">
                    <a16:creationId xmlns:a16="http://schemas.microsoft.com/office/drawing/2014/main" id="{357A6079-2456-112A-09E7-75A78516333F}"/>
                  </a:ext>
                </a:extLst>
              </p:cNvPr>
              <p:cNvSpPr/>
              <p:nvPr userDrawn="1"/>
            </p:nvSpPr>
            <p:spPr>
              <a:xfrm>
                <a:off x="92880000" y="30600000"/>
                <a:ext cx="18720000" cy="22320000"/>
              </a:xfrm>
              <a:prstGeom prst="rect">
                <a:avLst/>
              </a:prstGeom>
              <a:noFill/>
              <a:ln w="3175">
                <a:solidFill>
                  <a:srgbClr val="40FFFF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  <p:sp>
          <p:nvSpPr>
            <p:cNvPr id="51" name="テキスト ボックス 51">
              <a:extLst>
                <a:ext uri="{FF2B5EF4-FFF2-40B4-BE49-F238E27FC236}">
                  <a16:creationId xmlns:a16="http://schemas.microsoft.com/office/drawing/2014/main" id="{D086142D-3F95-38F3-A480-F73F0C13D207}"/>
                </a:ext>
              </a:extLst>
            </p:cNvPr>
            <p:cNvSpPr txBox="1">
              <a:spLocks noChangeArrowheads="1"/>
            </p:cNvSpPr>
            <p:nvPr userDrawn="1"/>
          </p:nvSpPr>
          <p:spPr bwMode="auto">
            <a:xfrm>
              <a:off x="18695988" y="17280218"/>
              <a:ext cx="2208212" cy="11699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/>
              <a:r>
                <a:rPr kumimoji="1" lang="ja-JP" altLang="en-US" sz="7000" b="1" dirty="0">
                  <a:solidFill>
                    <a:srgbClr val="40FFFF"/>
                  </a:solidFill>
                  <a:latin typeface="ＭＳ Ｐゴシック" panose="020B0600070205080204" pitchFamily="50" charset="-128"/>
                  <a:ea typeface="ＭＳ Ｐゴシック" panose="020B0600070205080204" pitchFamily="50" charset="-128"/>
                </a:rPr>
                <a:t>正面</a:t>
              </a:r>
            </a:p>
          </p:txBody>
        </p:sp>
        <p:sp>
          <p:nvSpPr>
            <p:cNvPr id="52" name="テキスト ボックス 53">
              <a:extLst>
                <a:ext uri="{FF2B5EF4-FFF2-40B4-BE49-F238E27FC236}">
                  <a16:creationId xmlns:a16="http://schemas.microsoft.com/office/drawing/2014/main" id="{0D8C9C4B-07AB-C472-CD91-B0EDC8E54D6E}"/>
                </a:ext>
              </a:extLst>
            </p:cNvPr>
            <p:cNvSpPr txBox="1">
              <a:spLocks noChangeArrowheads="1"/>
            </p:cNvSpPr>
            <p:nvPr userDrawn="1"/>
          </p:nvSpPr>
          <p:spPr bwMode="auto">
            <a:xfrm>
              <a:off x="18695557" y="11430423"/>
              <a:ext cx="2209074" cy="11695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/>
              <a:r>
                <a:rPr kumimoji="1" lang="ja-JP" altLang="en-US" sz="7000" b="1" dirty="0">
                  <a:solidFill>
                    <a:srgbClr val="40FFFF"/>
                  </a:solidFill>
                  <a:latin typeface="ＭＳ Ｐゴシック" panose="020B0600070205080204" pitchFamily="50" charset="-128"/>
                  <a:ea typeface="ＭＳ Ｐゴシック" panose="020B0600070205080204" pitchFamily="50" charset="-128"/>
                </a:rPr>
                <a:t>天板</a:t>
              </a:r>
            </a:p>
          </p:txBody>
        </p:sp>
        <p:sp>
          <p:nvSpPr>
            <p:cNvPr id="53" name="テキスト ボックス 53">
              <a:extLst>
                <a:ext uri="{FF2B5EF4-FFF2-40B4-BE49-F238E27FC236}">
                  <a16:creationId xmlns:a16="http://schemas.microsoft.com/office/drawing/2014/main" id="{42013D32-24BF-F971-CC22-FC3186C460D4}"/>
                </a:ext>
              </a:extLst>
            </p:cNvPr>
            <p:cNvSpPr txBox="1">
              <a:spLocks noChangeArrowheads="1"/>
            </p:cNvSpPr>
            <p:nvPr userDrawn="1"/>
          </p:nvSpPr>
          <p:spPr bwMode="auto">
            <a:xfrm>
              <a:off x="28560200" y="17280437"/>
              <a:ext cx="4079789" cy="11695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/>
              <a:r>
                <a:rPr kumimoji="1" lang="ja-JP" altLang="en-US" sz="7000" b="1" dirty="0">
                  <a:solidFill>
                    <a:srgbClr val="40FFFF"/>
                  </a:solidFill>
                  <a:latin typeface="ＭＳ Ｐゴシック" panose="020B0600070205080204" pitchFamily="50" charset="-128"/>
                  <a:ea typeface="ＭＳ Ｐゴシック" panose="020B0600070205080204" pitchFamily="50" charset="-128"/>
                </a:rPr>
                <a:t>右側面</a:t>
              </a:r>
            </a:p>
          </p:txBody>
        </p:sp>
        <p:sp>
          <p:nvSpPr>
            <p:cNvPr id="54" name="テキスト ボックス 53">
              <a:extLst>
                <a:ext uri="{FF2B5EF4-FFF2-40B4-BE49-F238E27FC236}">
                  <a16:creationId xmlns:a16="http://schemas.microsoft.com/office/drawing/2014/main" id="{F8D1E7AC-28F8-CE27-D63D-9075518965B3}"/>
                </a:ext>
              </a:extLst>
            </p:cNvPr>
            <p:cNvSpPr txBox="1">
              <a:spLocks noChangeArrowheads="1"/>
            </p:cNvSpPr>
            <p:nvPr userDrawn="1"/>
          </p:nvSpPr>
          <p:spPr bwMode="auto">
            <a:xfrm>
              <a:off x="6960200" y="17280437"/>
              <a:ext cx="4079789" cy="11695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/>
              <a:r>
                <a:rPr kumimoji="1" lang="ja-JP" altLang="en-US" sz="7000" b="1" dirty="0">
                  <a:solidFill>
                    <a:srgbClr val="40FFFF"/>
                  </a:solidFill>
                  <a:latin typeface="ＭＳ Ｐゴシック" panose="020B0600070205080204" pitchFamily="50" charset="-128"/>
                  <a:ea typeface="ＭＳ Ｐゴシック" panose="020B0600070205080204" pitchFamily="50" charset="-128"/>
                </a:rPr>
                <a:t>左側面</a:t>
              </a:r>
            </a:p>
          </p:txBody>
        </p:sp>
        <p:sp>
          <p:nvSpPr>
            <p:cNvPr id="55" name="テキスト ボックス 53">
              <a:extLst>
                <a:ext uri="{FF2B5EF4-FFF2-40B4-BE49-F238E27FC236}">
                  <a16:creationId xmlns:a16="http://schemas.microsoft.com/office/drawing/2014/main" id="{0C834D94-062C-D0FE-5E60-F4012A80CCE1}"/>
                </a:ext>
              </a:extLst>
            </p:cNvPr>
            <p:cNvSpPr txBox="1">
              <a:spLocks noChangeArrowheads="1"/>
            </p:cNvSpPr>
            <p:nvPr userDrawn="1"/>
          </p:nvSpPr>
          <p:spPr bwMode="auto">
            <a:xfrm rot="10800000">
              <a:off x="18695557" y="7965435"/>
              <a:ext cx="2209074" cy="11695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/>
              <a:r>
                <a:rPr kumimoji="1" lang="ja-JP" altLang="en-US" sz="7000" b="1" dirty="0">
                  <a:solidFill>
                    <a:srgbClr val="40FFFF"/>
                  </a:solidFill>
                  <a:latin typeface="ＭＳ Ｐゴシック" panose="020B0600070205080204" pitchFamily="50" charset="-128"/>
                  <a:ea typeface="ＭＳ Ｐゴシック" panose="020B0600070205080204" pitchFamily="50" charset="-128"/>
                </a:rPr>
                <a:t>背面</a:t>
              </a:r>
            </a:p>
          </p:txBody>
        </p:sp>
        <p:sp>
          <p:nvSpPr>
            <p:cNvPr id="56" name="テキスト ボックス 53">
              <a:extLst>
                <a:ext uri="{FF2B5EF4-FFF2-40B4-BE49-F238E27FC236}">
                  <a16:creationId xmlns:a16="http://schemas.microsoft.com/office/drawing/2014/main" id="{31213A52-24BA-46B9-830E-D69E2BA211A2}"/>
                </a:ext>
              </a:extLst>
            </p:cNvPr>
            <p:cNvSpPr txBox="1">
              <a:spLocks noChangeArrowheads="1"/>
            </p:cNvSpPr>
            <p:nvPr userDrawn="1"/>
          </p:nvSpPr>
          <p:spPr bwMode="auto">
            <a:xfrm>
              <a:off x="6358144" y="10665430"/>
              <a:ext cx="4383899" cy="11695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/>
              <a:r>
                <a:rPr kumimoji="1" lang="ja-JP" altLang="en-US" sz="7000" b="1" dirty="0">
                  <a:solidFill>
                    <a:srgbClr val="40FFFF"/>
                  </a:solidFill>
                  <a:latin typeface="ＭＳ Ｐゴシック" panose="020B0600070205080204" pitchFamily="50" charset="-128"/>
                  <a:ea typeface="ＭＳ Ｐゴシック" panose="020B0600070205080204" pitchFamily="50" charset="-128"/>
                </a:rPr>
                <a:t>折込部分</a:t>
              </a:r>
            </a:p>
          </p:txBody>
        </p:sp>
        <p:sp>
          <p:nvSpPr>
            <p:cNvPr id="57" name="テキスト ボックス 53">
              <a:extLst>
                <a:ext uri="{FF2B5EF4-FFF2-40B4-BE49-F238E27FC236}">
                  <a16:creationId xmlns:a16="http://schemas.microsoft.com/office/drawing/2014/main" id="{F0A79D58-686D-6FFE-26C6-94F1B657A9C9}"/>
                </a:ext>
              </a:extLst>
            </p:cNvPr>
            <p:cNvSpPr txBox="1">
              <a:spLocks noChangeArrowheads="1"/>
            </p:cNvSpPr>
            <p:nvPr userDrawn="1"/>
          </p:nvSpPr>
          <p:spPr bwMode="auto">
            <a:xfrm>
              <a:off x="28845876" y="10665430"/>
              <a:ext cx="4383899" cy="11695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/>
              <a:r>
                <a:rPr kumimoji="1" lang="ja-JP" altLang="en-US" sz="7000" b="1" dirty="0">
                  <a:solidFill>
                    <a:srgbClr val="40FFFF"/>
                  </a:solidFill>
                  <a:latin typeface="ＭＳ Ｐゴシック" panose="020B0600070205080204" pitchFamily="50" charset="-128"/>
                  <a:ea typeface="ＭＳ Ｐゴシック" panose="020B0600070205080204" pitchFamily="50" charset="-128"/>
                </a:rPr>
                <a:t>折込部分</a:t>
              </a:r>
            </a:p>
          </p:txBody>
        </p:sp>
      </p:grp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0AB81579-1AEA-5F45-8744-FC193F8C50EF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8574088" y="1616329"/>
            <a:ext cx="22452012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kumimoji="1" lang="ja-JP" altLang="en-US" sz="6000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■テーブルクロス：フラットタイプ</a:t>
            </a:r>
            <a:r>
              <a:rPr kumimoji="1" lang="en-US" altLang="ja-JP" sz="6000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_W3200×H1470mm</a:t>
            </a:r>
          </a:p>
          <a:p>
            <a:pPr algn="ctr" eaLnBrk="1" hangingPunct="1"/>
            <a:r>
              <a:rPr kumimoji="1" lang="ja-JP" altLang="en-US" sz="6000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（机サイズ：</a:t>
            </a:r>
            <a:r>
              <a:rPr kumimoji="1" lang="en-US" altLang="ja-JP" sz="6000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W1800×D600×H700mm</a:t>
            </a:r>
            <a:r>
              <a:rPr kumimoji="1" lang="ja-JP" altLang="en-US" sz="6000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）</a:t>
            </a:r>
          </a:p>
        </p:txBody>
      </p:sp>
      <p:sp>
        <p:nvSpPr>
          <p:cNvPr id="8" name="テキスト ボックス 93">
            <a:extLst>
              <a:ext uri="{FF2B5EF4-FFF2-40B4-BE49-F238E27FC236}">
                <a16:creationId xmlns:a16="http://schemas.microsoft.com/office/drawing/2014/main" id="{FFE27A55-EE07-39A5-38AC-AD27020B6780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8274844" y="24498135"/>
            <a:ext cx="23050500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kumimoji="1" lang="ja-JP" altLang="en-US" sz="4000" dirty="0">
                <a:solidFill>
                  <a:srgbClr val="FF0000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★★★</a:t>
            </a:r>
            <a:r>
              <a:rPr kumimoji="1" lang="en-US" altLang="ja-JP" sz="4000" dirty="0">
                <a:solidFill>
                  <a:srgbClr val="FF0000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PDF</a:t>
            </a:r>
            <a:r>
              <a:rPr kumimoji="1" lang="ja-JP" altLang="en-US" sz="4000" dirty="0">
                <a:solidFill>
                  <a:srgbClr val="FF0000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に変換してください★★★</a:t>
            </a:r>
          </a:p>
          <a:p>
            <a:pPr algn="ctr" eaLnBrk="1" hangingPunct="1"/>
            <a:r>
              <a:rPr kumimoji="1" lang="ja-JP" altLang="en-US" sz="4000" dirty="0">
                <a:solidFill>
                  <a:srgbClr val="FF0000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「表示」＞「スライドマスター」画面より、色つきのガイド線を消してから変換してください</a:t>
            </a:r>
          </a:p>
        </p:txBody>
      </p:sp>
      <p:pic>
        <p:nvPicPr>
          <p:cNvPr id="9" name="図 8">
            <a:extLst>
              <a:ext uri="{FF2B5EF4-FFF2-40B4-BE49-F238E27FC236}">
                <a16:creationId xmlns:a16="http://schemas.microsoft.com/office/drawing/2014/main" id="{F18D29F4-6633-C15F-FD24-07884DE55D7B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50092" y="-1"/>
            <a:ext cx="39444061" cy="28800425"/>
          </a:xfrm>
          <a:prstGeom prst="rect">
            <a:avLst/>
          </a:prstGeom>
        </p:spPr>
      </p:pic>
      <p:grpSp>
        <p:nvGrpSpPr>
          <p:cNvPr id="3" name="グループ化 2">
            <a:extLst>
              <a:ext uri="{FF2B5EF4-FFF2-40B4-BE49-F238E27FC236}">
                <a16:creationId xmlns:a16="http://schemas.microsoft.com/office/drawing/2014/main" id="{2B7C5CC2-EB15-B5D7-A33E-723F33E68D98}"/>
              </a:ext>
            </a:extLst>
          </p:cNvPr>
          <p:cNvGrpSpPr/>
          <p:nvPr userDrawn="1"/>
        </p:nvGrpSpPr>
        <p:grpSpPr>
          <a:xfrm>
            <a:off x="3809217" y="6774830"/>
            <a:ext cx="30390876" cy="14240382"/>
            <a:chOff x="3809217" y="6774830"/>
            <a:chExt cx="30390876" cy="14240382"/>
          </a:xfrm>
        </p:grpSpPr>
        <p:cxnSp>
          <p:nvCxnSpPr>
            <p:cNvPr id="11" name="直線矢印コネクタ 10">
              <a:extLst>
                <a:ext uri="{FF2B5EF4-FFF2-40B4-BE49-F238E27FC236}">
                  <a16:creationId xmlns:a16="http://schemas.microsoft.com/office/drawing/2014/main" id="{D16313D3-9077-C003-EB54-27E48127D939}"/>
                </a:ext>
              </a:extLst>
            </p:cNvPr>
            <p:cNvCxnSpPr>
              <a:cxnSpLocks/>
            </p:cNvCxnSpPr>
            <p:nvPr userDrawn="1"/>
          </p:nvCxnSpPr>
          <p:spPr bwMode="auto">
            <a:xfrm>
              <a:off x="5400093" y="7206829"/>
              <a:ext cx="6300000" cy="0"/>
            </a:xfrm>
            <a:prstGeom prst="straightConnector1">
              <a:avLst/>
            </a:prstGeom>
            <a:ln w="19050">
              <a:solidFill>
                <a:schemeClr val="tx1"/>
              </a:solidFill>
              <a:headEnd type="triangle" w="lg" len="lg"/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テキスト ボックス 57">
              <a:extLst>
                <a:ext uri="{FF2B5EF4-FFF2-40B4-BE49-F238E27FC236}">
                  <a16:creationId xmlns:a16="http://schemas.microsoft.com/office/drawing/2014/main" id="{09E48DA7-4C41-8FD9-89DC-598462F86A5A}"/>
                </a:ext>
              </a:extLst>
            </p:cNvPr>
            <p:cNvSpPr txBox="1">
              <a:spLocks noChangeArrowheads="1"/>
            </p:cNvSpPr>
            <p:nvPr userDrawn="1"/>
          </p:nvSpPr>
          <p:spPr bwMode="auto">
            <a:xfrm>
              <a:off x="7997813" y="6774830"/>
              <a:ext cx="1104560" cy="4000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/>
              <a:r>
                <a:rPr kumimoji="1" lang="en-US" altLang="ja-JP" sz="2000" b="1" dirty="0"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700mm</a:t>
              </a:r>
              <a:endParaRPr kumimoji="1" lang="ja-JP" altLang="en-US" sz="2000" b="1" dirty="0">
                <a:latin typeface="ＭＳ ゴシック" panose="020B0609070205080204" pitchFamily="49" charset="-128"/>
                <a:ea typeface="ＭＳ ゴシック" panose="020B0609070205080204" pitchFamily="49" charset="-128"/>
              </a:endParaRPr>
            </a:p>
          </p:txBody>
        </p:sp>
        <p:cxnSp>
          <p:nvCxnSpPr>
            <p:cNvPr id="13" name="直線コネクタ 12">
              <a:extLst>
                <a:ext uri="{FF2B5EF4-FFF2-40B4-BE49-F238E27FC236}">
                  <a16:creationId xmlns:a16="http://schemas.microsoft.com/office/drawing/2014/main" id="{5AC33ADD-6628-752A-4D67-BFDDD524471A}"/>
                </a:ext>
              </a:extLst>
            </p:cNvPr>
            <p:cNvCxnSpPr/>
            <p:nvPr userDrawn="1"/>
          </p:nvCxnSpPr>
          <p:spPr>
            <a:xfrm>
              <a:off x="11700093" y="6990829"/>
              <a:ext cx="0" cy="43200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線矢印コネクタ 13">
              <a:extLst>
                <a:ext uri="{FF2B5EF4-FFF2-40B4-BE49-F238E27FC236}">
                  <a16:creationId xmlns:a16="http://schemas.microsoft.com/office/drawing/2014/main" id="{C6BC449F-C229-6DE6-F9A7-E4AC5908A3E0}"/>
                </a:ext>
              </a:extLst>
            </p:cNvPr>
            <p:cNvCxnSpPr>
              <a:cxnSpLocks/>
            </p:cNvCxnSpPr>
            <p:nvPr userDrawn="1"/>
          </p:nvCxnSpPr>
          <p:spPr bwMode="auto">
            <a:xfrm>
              <a:off x="11700093" y="7206829"/>
              <a:ext cx="16200000" cy="0"/>
            </a:xfrm>
            <a:prstGeom prst="straightConnector1">
              <a:avLst/>
            </a:prstGeom>
            <a:ln w="19050">
              <a:solidFill>
                <a:schemeClr val="tx1"/>
              </a:solidFill>
              <a:headEnd type="triangle" w="lg" len="lg"/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線矢印コネクタ 14">
              <a:extLst>
                <a:ext uri="{FF2B5EF4-FFF2-40B4-BE49-F238E27FC236}">
                  <a16:creationId xmlns:a16="http://schemas.microsoft.com/office/drawing/2014/main" id="{543EAEDE-A85C-D303-315A-3DA03DA36CC8}"/>
                </a:ext>
              </a:extLst>
            </p:cNvPr>
            <p:cNvCxnSpPr>
              <a:cxnSpLocks/>
            </p:cNvCxnSpPr>
            <p:nvPr userDrawn="1"/>
          </p:nvCxnSpPr>
          <p:spPr bwMode="auto">
            <a:xfrm>
              <a:off x="27900093" y="7206829"/>
              <a:ext cx="6300000" cy="0"/>
            </a:xfrm>
            <a:prstGeom prst="straightConnector1">
              <a:avLst/>
            </a:prstGeom>
            <a:ln w="19050">
              <a:solidFill>
                <a:schemeClr val="tx1"/>
              </a:solidFill>
              <a:headEnd type="triangle" w="lg" len="lg"/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テキスト ボックス 57">
              <a:extLst>
                <a:ext uri="{FF2B5EF4-FFF2-40B4-BE49-F238E27FC236}">
                  <a16:creationId xmlns:a16="http://schemas.microsoft.com/office/drawing/2014/main" id="{4B7EC74C-22A3-6C2C-347B-842BE2B41B31}"/>
                </a:ext>
              </a:extLst>
            </p:cNvPr>
            <p:cNvSpPr txBox="1">
              <a:spLocks noChangeArrowheads="1"/>
            </p:cNvSpPr>
            <p:nvPr userDrawn="1"/>
          </p:nvSpPr>
          <p:spPr bwMode="auto">
            <a:xfrm>
              <a:off x="30497813" y="6774830"/>
              <a:ext cx="1104560" cy="4000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/>
              <a:r>
                <a:rPr kumimoji="1" lang="en-US" altLang="ja-JP" sz="2000" b="1" dirty="0"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700mm</a:t>
              </a:r>
              <a:endParaRPr kumimoji="1" lang="ja-JP" altLang="en-US" sz="2000" b="1" dirty="0">
                <a:latin typeface="ＭＳ ゴシック" panose="020B0609070205080204" pitchFamily="49" charset="-128"/>
                <a:ea typeface="ＭＳ ゴシック" panose="020B0609070205080204" pitchFamily="49" charset="-128"/>
              </a:endParaRPr>
            </a:p>
          </p:txBody>
        </p:sp>
        <p:cxnSp>
          <p:nvCxnSpPr>
            <p:cNvPr id="17" name="直線コネクタ 16">
              <a:extLst>
                <a:ext uri="{FF2B5EF4-FFF2-40B4-BE49-F238E27FC236}">
                  <a16:creationId xmlns:a16="http://schemas.microsoft.com/office/drawing/2014/main" id="{55A3BE00-C77B-08A5-FF61-8C6BCDAC0574}"/>
                </a:ext>
              </a:extLst>
            </p:cNvPr>
            <p:cNvCxnSpPr/>
            <p:nvPr userDrawn="1"/>
          </p:nvCxnSpPr>
          <p:spPr>
            <a:xfrm>
              <a:off x="27900093" y="6990829"/>
              <a:ext cx="0" cy="43200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テキスト ボックス 57">
              <a:extLst>
                <a:ext uri="{FF2B5EF4-FFF2-40B4-BE49-F238E27FC236}">
                  <a16:creationId xmlns:a16="http://schemas.microsoft.com/office/drawing/2014/main" id="{1D9575F8-78E8-C3EC-4EED-5B5E6BB443D1}"/>
                </a:ext>
              </a:extLst>
            </p:cNvPr>
            <p:cNvSpPr txBox="1">
              <a:spLocks noChangeArrowheads="1"/>
            </p:cNvSpPr>
            <p:nvPr userDrawn="1"/>
          </p:nvSpPr>
          <p:spPr bwMode="auto">
            <a:xfrm>
              <a:off x="19247813" y="6774830"/>
              <a:ext cx="1104560" cy="4000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/>
              <a:r>
                <a:rPr kumimoji="1" lang="en-US" altLang="ja-JP" sz="2000" b="1" dirty="0"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1800mm</a:t>
              </a:r>
              <a:endParaRPr kumimoji="1" lang="ja-JP" altLang="en-US" sz="2000" b="1" dirty="0">
                <a:latin typeface="ＭＳ ゴシック" panose="020B0609070205080204" pitchFamily="49" charset="-128"/>
                <a:ea typeface="ＭＳ ゴシック" panose="020B0609070205080204" pitchFamily="49" charset="-128"/>
              </a:endParaRPr>
            </a:p>
          </p:txBody>
        </p:sp>
        <p:cxnSp>
          <p:nvCxnSpPr>
            <p:cNvPr id="19" name="直線コネクタ 18">
              <a:extLst>
                <a:ext uri="{FF2B5EF4-FFF2-40B4-BE49-F238E27FC236}">
                  <a16:creationId xmlns:a16="http://schemas.microsoft.com/office/drawing/2014/main" id="{3F9640D0-5B0D-9C00-A9A3-8D3CB03D9B3C}"/>
                </a:ext>
              </a:extLst>
            </p:cNvPr>
            <p:cNvCxnSpPr/>
            <p:nvPr userDrawn="1"/>
          </p:nvCxnSpPr>
          <p:spPr>
            <a:xfrm>
              <a:off x="4594188" y="14715212"/>
              <a:ext cx="432000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線コネクタ 19">
              <a:extLst>
                <a:ext uri="{FF2B5EF4-FFF2-40B4-BE49-F238E27FC236}">
                  <a16:creationId xmlns:a16="http://schemas.microsoft.com/office/drawing/2014/main" id="{378FEB89-1D23-C44D-C3DC-5CECF670DAF0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4594188" y="9315211"/>
              <a:ext cx="432000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線矢印コネクタ 20">
              <a:extLst>
                <a:ext uri="{FF2B5EF4-FFF2-40B4-BE49-F238E27FC236}">
                  <a16:creationId xmlns:a16="http://schemas.microsoft.com/office/drawing/2014/main" id="{3242CB13-E261-9261-B201-F1F6D44213F0}"/>
                </a:ext>
              </a:extLst>
            </p:cNvPr>
            <p:cNvCxnSpPr>
              <a:cxnSpLocks/>
            </p:cNvCxnSpPr>
            <p:nvPr userDrawn="1"/>
          </p:nvCxnSpPr>
          <p:spPr bwMode="auto">
            <a:xfrm>
              <a:off x="4810188" y="14715212"/>
              <a:ext cx="0" cy="6300000"/>
            </a:xfrm>
            <a:prstGeom prst="straightConnector1">
              <a:avLst/>
            </a:prstGeom>
            <a:ln w="19050">
              <a:solidFill>
                <a:schemeClr val="tx1"/>
              </a:solidFill>
              <a:headEnd type="triangle" w="lg" len="lg"/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テキスト ボックス 60">
              <a:extLst>
                <a:ext uri="{FF2B5EF4-FFF2-40B4-BE49-F238E27FC236}">
                  <a16:creationId xmlns:a16="http://schemas.microsoft.com/office/drawing/2014/main" id="{52AA6135-8AAF-164F-D67D-5FD1A53C8A4E}"/>
                </a:ext>
              </a:extLst>
            </p:cNvPr>
            <p:cNvSpPr txBox="1">
              <a:spLocks noChangeArrowheads="1"/>
            </p:cNvSpPr>
            <p:nvPr userDrawn="1"/>
          </p:nvSpPr>
          <p:spPr bwMode="auto">
            <a:xfrm>
              <a:off x="3809217" y="17665163"/>
              <a:ext cx="1104552" cy="4000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/>
              <a:r>
                <a:rPr kumimoji="1" lang="en-US" altLang="ja-JP" sz="2000" b="1" dirty="0"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700mm</a:t>
              </a:r>
              <a:endParaRPr kumimoji="1" lang="ja-JP" altLang="en-US" sz="2000" b="1" dirty="0">
                <a:latin typeface="ＭＳ ゴシック" panose="020B0609070205080204" pitchFamily="49" charset="-128"/>
                <a:ea typeface="ＭＳ ゴシック" panose="020B0609070205080204" pitchFamily="49" charset="-128"/>
              </a:endParaRPr>
            </a:p>
          </p:txBody>
        </p:sp>
        <p:cxnSp>
          <p:nvCxnSpPr>
            <p:cNvPr id="23" name="直線矢印コネクタ 22">
              <a:extLst>
                <a:ext uri="{FF2B5EF4-FFF2-40B4-BE49-F238E27FC236}">
                  <a16:creationId xmlns:a16="http://schemas.microsoft.com/office/drawing/2014/main" id="{CAE37BF6-DC25-30F8-CA5A-641E3CE58AC4}"/>
                </a:ext>
              </a:extLst>
            </p:cNvPr>
            <p:cNvCxnSpPr>
              <a:cxnSpLocks/>
            </p:cNvCxnSpPr>
            <p:nvPr userDrawn="1"/>
          </p:nvCxnSpPr>
          <p:spPr bwMode="auto">
            <a:xfrm>
              <a:off x="4810188" y="7785212"/>
              <a:ext cx="0" cy="1530000"/>
            </a:xfrm>
            <a:prstGeom prst="straightConnector1">
              <a:avLst/>
            </a:prstGeom>
            <a:ln w="19050">
              <a:solidFill>
                <a:schemeClr val="tx1"/>
              </a:solidFill>
              <a:headEnd type="triangle" w="lg" len="lg"/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テキスト ボックス 60">
              <a:extLst>
                <a:ext uri="{FF2B5EF4-FFF2-40B4-BE49-F238E27FC236}">
                  <a16:creationId xmlns:a16="http://schemas.microsoft.com/office/drawing/2014/main" id="{AC71F3F9-3298-E0C6-2C1E-5E61984740C4}"/>
                </a:ext>
              </a:extLst>
            </p:cNvPr>
            <p:cNvSpPr txBox="1">
              <a:spLocks noChangeArrowheads="1"/>
            </p:cNvSpPr>
            <p:nvPr userDrawn="1"/>
          </p:nvSpPr>
          <p:spPr bwMode="auto">
            <a:xfrm>
              <a:off x="3809218" y="8350163"/>
              <a:ext cx="1104552" cy="4000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/>
              <a:r>
                <a:rPr kumimoji="1" lang="en-US" altLang="ja-JP" sz="2000" b="1" dirty="0"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170mm</a:t>
              </a:r>
              <a:endParaRPr kumimoji="1" lang="ja-JP" altLang="en-US" sz="2000" b="1" dirty="0">
                <a:latin typeface="ＭＳ ゴシック" panose="020B0609070205080204" pitchFamily="49" charset="-128"/>
                <a:ea typeface="ＭＳ ゴシック" panose="020B0609070205080204" pitchFamily="49" charset="-128"/>
              </a:endParaRPr>
            </a:p>
          </p:txBody>
        </p:sp>
        <p:cxnSp>
          <p:nvCxnSpPr>
            <p:cNvPr id="25" name="直線矢印コネクタ 24">
              <a:extLst>
                <a:ext uri="{FF2B5EF4-FFF2-40B4-BE49-F238E27FC236}">
                  <a16:creationId xmlns:a16="http://schemas.microsoft.com/office/drawing/2014/main" id="{0D23F2D7-9C0B-03E9-FEB1-CD8C7BDE14DC}"/>
                </a:ext>
              </a:extLst>
            </p:cNvPr>
            <p:cNvCxnSpPr>
              <a:cxnSpLocks/>
            </p:cNvCxnSpPr>
            <p:nvPr userDrawn="1"/>
          </p:nvCxnSpPr>
          <p:spPr bwMode="auto">
            <a:xfrm>
              <a:off x="4810188" y="9315211"/>
              <a:ext cx="0" cy="5400000"/>
            </a:xfrm>
            <a:prstGeom prst="straightConnector1">
              <a:avLst/>
            </a:prstGeom>
            <a:ln w="19050">
              <a:solidFill>
                <a:schemeClr val="tx1"/>
              </a:solidFill>
              <a:headEnd type="triangle" w="lg" len="lg"/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テキスト ボックス 60">
              <a:extLst>
                <a:ext uri="{FF2B5EF4-FFF2-40B4-BE49-F238E27FC236}">
                  <a16:creationId xmlns:a16="http://schemas.microsoft.com/office/drawing/2014/main" id="{8AAB8501-1F83-003B-4B63-45C8676096B5}"/>
                </a:ext>
              </a:extLst>
            </p:cNvPr>
            <p:cNvSpPr txBox="1">
              <a:spLocks noChangeArrowheads="1"/>
            </p:cNvSpPr>
            <p:nvPr userDrawn="1"/>
          </p:nvSpPr>
          <p:spPr bwMode="auto">
            <a:xfrm>
              <a:off x="3809219" y="11815162"/>
              <a:ext cx="1104552" cy="4000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/>
              <a:r>
                <a:rPr kumimoji="1" lang="en-US" altLang="ja-JP" sz="2000" b="1" dirty="0"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600mm</a:t>
              </a:r>
              <a:endParaRPr kumimoji="1" lang="ja-JP" altLang="en-US" sz="2000" b="1" dirty="0">
                <a:latin typeface="ＭＳ ゴシック" panose="020B0609070205080204" pitchFamily="49" charset="-128"/>
                <a:ea typeface="ＭＳ ゴシック" panose="020B0609070205080204" pitchFamily="49" charset="-128"/>
              </a:endParaRPr>
            </a:p>
          </p:txBody>
        </p:sp>
      </p:grpSp>
      <p:grpSp>
        <p:nvGrpSpPr>
          <p:cNvPr id="40" name="グループ化 39">
            <a:extLst>
              <a:ext uri="{FF2B5EF4-FFF2-40B4-BE49-F238E27FC236}">
                <a16:creationId xmlns:a16="http://schemas.microsoft.com/office/drawing/2014/main" id="{9CFE2F1A-7F3B-8489-058B-CB2178222E6D}"/>
              </a:ext>
            </a:extLst>
          </p:cNvPr>
          <p:cNvGrpSpPr/>
          <p:nvPr userDrawn="1"/>
        </p:nvGrpSpPr>
        <p:grpSpPr>
          <a:xfrm>
            <a:off x="4608094" y="6993207"/>
            <a:ext cx="30384000" cy="14814005"/>
            <a:chOff x="4608094" y="6993207"/>
            <a:chExt cx="30384000" cy="14814005"/>
          </a:xfrm>
        </p:grpSpPr>
        <p:grpSp>
          <p:nvGrpSpPr>
            <p:cNvPr id="41" name="グループ化 40">
              <a:extLst>
                <a:ext uri="{FF2B5EF4-FFF2-40B4-BE49-F238E27FC236}">
                  <a16:creationId xmlns:a16="http://schemas.microsoft.com/office/drawing/2014/main" id="{85AEB389-566A-A87E-A2EE-A4ADF68E8DD5}"/>
                </a:ext>
              </a:extLst>
            </p:cNvPr>
            <p:cNvGrpSpPr/>
            <p:nvPr userDrawn="1"/>
          </p:nvGrpSpPr>
          <p:grpSpPr>
            <a:xfrm>
              <a:off x="4608094" y="6993207"/>
              <a:ext cx="792000" cy="792005"/>
              <a:chOff x="5958094" y="7668209"/>
              <a:chExt cx="792000" cy="792005"/>
            </a:xfrm>
          </p:grpSpPr>
          <p:sp>
            <p:nvSpPr>
              <p:cNvPr id="59" name="フリーフォーム 147">
                <a:extLst>
                  <a:ext uri="{FF2B5EF4-FFF2-40B4-BE49-F238E27FC236}">
                    <a16:creationId xmlns:a16="http://schemas.microsoft.com/office/drawing/2014/main" id="{700DDFF4-0365-9093-A355-7411409DF24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58094" y="7668209"/>
                <a:ext cx="432000" cy="792005"/>
              </a:xfrm>
              <a:custGeom>
                <a:avLst/>
                <a:gdLst>
                  <a:gd name="connsiteX0" fmla="*/ 434340 w 434340"/>
                  <a:gd name="connsiteY0" fmla="*/ 0 h 321945"/>
                  <a:gd name="connsiteX1" fmla="*/ 434340 w 434340"/>
                  <a:gd name="connsiteY1" fmla="*/ 321945 h 321945"/>
                  <a:gd name="connsiteX2" fmla="*/ 0 w 434340"/>
                  <a:gd name="connsiteY2" fmla="*/ 321945 h 3219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4340" h="321945">
                    <a:moveTo>
                      <a:pt x="434340" y="0"/>
                    </a:moveTo>
                    <a:lnTo>
                      <a:pt x="434340" y="321945"/>
                    </a:lnTo>
                    <a:lnTo>
                      <a:pt x="0" y="321945"/>
                    </a:lnTo>
                  </a:path>
                </a:pathLst>
              </a:cu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  <p:txBody>
              <a:bodyPr anchor="ctr"/>
              <a:lstStyle>
                <a:defPPr>
                  <a:defRPr lang="ja-JP"/>
                </a:defPPr>
                <a:lvl1pPr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33413" indent="-76200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271588" indent="-155575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906588" indent="-233363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543175" indent="-312738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272007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ja-JP" altLang="en-US"/>
              </a:p>
            </p:txBody>
          </p:sp>
          <p:sp>
            <p:nvSpPr>
              <p:cNvPr id="60" name="フリーフォーム 148">
                <a:extLst>
                  <a:ext uri="{FF2B5EF4-FFF2-40B4-BE49-F238E27FC236}">
                    <a16:creationId xmlns:a16="http://schemas.microsoft.com/office/drawing/2014/main" id="{679F6859-237C-9E05-F34D-9A4E83C7008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58094" y="7668209"/>
                <a:ext cx="792000" cy="432003"/>
              </a:xfrm>
              <a:custGeom>
                <a:avLst/>
                <a:gdLst>
                  <a:gd name="connsiteX0" fmla="*/ 434340 w 434340"/>
                  <a:gd name="connsiteY0" fmla="*/ 0 h 321945"/>
                  <a:gd name="connsiteX1" fmla="*/ 434340 w 434340"/>
                  <a:gd name="connsiteY1" fmla="*/ 321945 h 321945"/>
                  <a:gd name="connsiteX2" fmla="*/ 0 w 434340"/>
                  <a:gd name="connsiteY2" fmla="*/ 321945 h 3219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4340" h="321945">
                    <a:moveTo>
                      <a:pt x="434340" y="0"/>
                    </a:moveTo>
                    <a:lnTo>
                      <a:pt x="434340" y="321945"/>
                    </a:lnTo>
                    <a:lnTo>
                      <a:pt x="0" y="321945"/>
                    </a:lnTo>
                  </a:path>
                </a:pathLst>
              </a:cu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  <p:txBody>
              <a:bodyPr anchor="ctr"/>
              <a:lstStyle>
                <a:defPPr>
                  <a:defRPr lang="ja-JP"/>
                </a:defPPr>
                <a:lvl1pPr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33413" indent="-76200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271588" indent="-155575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906588" indent="-233363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543175" indent="-312738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272007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ja-JP" altLang="en-US" dirty="0"/>
              </a:p>
            </p:txBody>
          </p:sp>
        </p:grpSp>
        <p:grpSp>
          <p:nvGrpSpPr>
            <p:cNvPr id="42" name="グループ化 41">
              <a:extLst>
                <a:ext uri="{FF2B5EF4-FFF2-40B4-BE49-F238E27FC236}">
                  <a16:creationId xmlns:a16="http://schemas.microsoft.com/office/drawing/2014/main" id="{9C8C2C02-9847-D802-D160-DA265FF7CA1A}"/>
                </a:ext>
              </a:extLst>
            </p:cNvPr>
            <p:cNvGrpSpPr/>
            <p:nvPr/>
          </p:nvGrpSpPr>
          <p:grpSpPr>
            <a:xfrm>
              <a:off x="34200094" y="6993207"/>
              <a:ext cx="792000" cy="792000"/>
              <a:chOff x="4101166" y="4915938"/>
              <a:chExt cx="792000" cy="792000"/>
            </a:xfrm>
          </p:grpSpPr>
          <p:sp>
            <p:nvSpPr>
              <p:cNvPr id="49" name="フリーフォーム 147">
                <a:extLst>
                  <a:ext uri="{FF2B5EF4-FFF2-40B4-BE49-F238E27FC236}">
                    <a16:creationId xmlns:a16="http://schemas.microsoft.com/office/drawing/2014/main" id="{9CD52D29-2B6A-695A-3159-C9733696A529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>
                <a:off x="4461166" y="4915938"/>
                <a:ext cx="432000" cy="792000"/>
              </a:xfrm>
              <a:custGeom>
                <a:avLst/>
                <a:gdLst>
                  <a:gd name="connsiteX0" fmla="*/ 434340 w 434340"/>
                  <a:gd name="connsiteY0" fmla="*/ 0 h 321945"/>
                  <a:gd name="connsiteX1" fmla="*/ 434340 w 434340"/>
                  <a:gd name="connsiteY1" fmla="*/ 321945 h 321945"/>
                  <a:gd name="connsiteX2" fmla="*/ 0 w 434340"/>
                  <a:gd name="connsiteY2" fmla="*/ 321945 h 3219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4340" h="321945">
                    <a:moveTo>
                      <a:pt x="434340" y="0"/>
                    </a:moveTo>
                    <a:lnTo>
                      <a:pt x="434340" y="321945"/>
                    </a:lnTo>
                    <a:lnTo>
                      <a:pt x="0" y="321945"/>
                    </a:lnTo>
                  </a:path>
                </a:pathLst>
              </a:cu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  <p:txBody>
              <a:bodyPr anchor="ctr"/>
              <a:lstStyle>
                <a:defPPr>
                  <a:defRPr lang="ja-JP"/>
                </a:defPPr>
                <a:lvl1pPr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33413" indent="-76200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271588" indent="-155575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906588" indent="-233363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543175" indent="-312738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272007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ja-JP" altLang="en-US"/>
              </a:p>
            </p:txBody>
          </p:sp>
          <p:sp>
            <p:nvSpPr>
              <p:cNvPr id="58" name="フリーフォーム 148">
                <a:extLst>
                  <a:ext uri="{FF2B5EF4-FFF2-40B4-BE49-F238E27FC236}">
                    <a16:creationId xmlns:a16="http://schemas.microsoft.com/office/drawing/2014/main" id="{E92C7F39-7FBC-44BA-B731-51BCAA5E4637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>
                <a:off x="4101166" y="4915938"/>
                <a:ext cx="792000" cy="432003"/>
              </a:xfrm>
              <a:custGeom>
                <a:avLst/>
                <a:gdLst>
                  <a:gd name="connsiteX0" fmla="*/ 434340 w 434340"/>
                  <a:gd name="connsiteY0" fmla="*/ 0 h 321945"/>
                  <a:gd name="connsiteX1" fmla="*/ 434340 w 434340"/>
                  <a:gd name="connsiteY1" fmla="*/ 321945 h 321945"/>
                  <a:gd name="connsiteX2" fmla="*/ 0 w 434340"/>
                  <a:gd name="connsiteY2" fmla="*/ 321945 h 3219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4340" h="321945">
                    <a:moveTo>
                      <a:pt x="434340" y="0"/>
                    </a:moveTo>
                    <a:lnTo>
                      <a:pt x="434340" y="321945"/>
                    </a:lnTo>
                    <a:lnTo>
                      <a:pt x="0" y="321945"/>
                    </a:lnTo>
                  </a:path>
                </a:pathLst>
              </a:cu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  <p:txBody>
              <a:bodyPr anchor="ctr"/>
              <a:lstStyle>
                <a:defPPr>
                  <a:defRPr lang="ja-JP"/>
                </a:defPPr>
                <a:lvl1pPr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33413" indent="-76200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271588" indent="-155575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906588" indent="-233363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543175" indent="-312738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272007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ja-JP" altLang="en-US" dirty="0"/>
              </a:p>
            </p:txBody>
          </p:sp>
        </p:grpSp>
        <p:grpSp>
          <p:nvGrpSpPr>
            <p:cNvPr id="43" name="グループ化 42">
              <a:extLst>
                <a:ext uri="{FF2B5EF4-FFF2-40B4-BE49-F238E27FC236}">
                  <a16:creationId xmlns:a16="http://schemas.microsoft.com/office/drawing/2014/main" id="{C8A7653F-DB09-82C0-AA0A-4EA6288C675D}"/>
                </a:ext>
              </a:extLst>
            </p:cNvPr>
            <p:cNvGrpSpPr/>
            <p:nvPr/>
          </p:nvGrpSpPr>
          <p:grpSpPr>
            <a:xfrm>
              <a:off x="34200094" y="21015212"/>
              <a:ext cx="792000" cy="792000"/>
              <a:chOff x="2964510" y="5203937"/>
              <a:chExt cx="792000" cy="792000"/>
            </a:xfrm>
          </p:grpSpPr>
          <p:sp>
            <p:nvSpPr>
              <p:cNvPr id="47" name="フリーフォーム 147">
                <a:extLst>
                  <a:ext uri="{FF2B5EF4-FFF2-40B4-BE49-F238E27FC236}">
                    <a16:creationId xmlns:a16="http://schemas.microsoft.com/office/drawing/2014/main" id="{D2D4DF2D-E663-970C-D57F-8CA233D510A8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 flipV="1">
                <a:off x="3324510" y="5203937"/>
                <a:ext cx="432000" cy="792000"/>
              </a:xfrm>
              <a:custGeom>
                <a:avLst/>
                <a:gdLst>
                  <a:gd name="connsiteX0" fmla="*/ 434340 w 434340"/>
                  <a:gd name="connsiteY0" fmla="*/ 0 h 321945"/>
                  <a:gd name="connsiteX1" fmla="*/ 434340 w 434340"/>
                  <a:gd name="connsiteY1" fmla="*/ 321945 h 321945"/>
                  <a:gd name="connsiteX2" fmla="*/ 0 w 434340"/>
                  <a:gd name="connsiteY2" fmla="*/ 321945 h 3219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4340" h="321945">
                    <a:moveTo>
                      <a:pt x="434340" y="0"/>
                    </a:moveTo>
                    <a:lnTo>
                      <a:pt x="434340" y="321945"/>
                    </a:lnTo>
                    <a:lnTo>
                      <a:pt x="0" y="321945"/>
                    </a:lnTo>
                  </a:path>
                </a:pathLst>
              </a:cu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  <p:txBody>
              <a:bodyPr anchor="ctr"/>
              <a:lstStyle>
                <a:defPPr>
                  <a:defRPr lang="ja-JP"/>
                </a:defPPr>
                <a:lvl1pPr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33413" indent="-76200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271588" indent="-155575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906588" indent="-233363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543175" indent="-312738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272007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ja-JP" altLang="en-US"/>
              </a:p>
            </p:txBody>
          </p:sp>
          <p:sp>
            <p:nvSpPr>
              <p:cNvPr id="48" name="フリーフォーム 148">
                <a:extLst>
                  <a:ext uri="{FF2B5EF4-FFF2-40B4-BE49-F238E27FC236}">
                    <a16:creationId xmlns:a16="http://schemas.microsoft.com/office/drawing/2014/main" id="{F47CE51A-0B64-A071-43B8-E426441FE683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 flipV="1">
                <a:off x="2964510" y="5563938"/>
                <a:ext cx="792000" cy="431999"/>
              </a:xfrm>
              <a:custGeom>
                <a:avLst/>
                <a:gdLst>
                  <a:gd name="connsiteX0" fmla="*/ 434340 w 434340"/>
                  <a:gd name="connsiteY0" fmla="*/ 0 h 321945"/>
                  <a:gd name="connsiteX1" fmla="*/ 434340 w 434340"/>
                  <a:gd name="connsiteY1" fmla="*/ 321945 h 321945"/>
                  <a:gd name="connsiteX2" fmla="*/ 0 w 434340"/>
                  <a:gd name="connsiteY2" fmla="*/ 321945 h 3219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4340" h="321945">
                    <a:moveTo>
                      <a:pt x="434340" y="0"/>
                    </a:moveTo>
                    <a:lnTo>
                      <a:pt x="434340" y="321945"/>
                    </a:lnTo>
                    <a:lnTo>
                      <a:pt x="0" y="321945"/>
                    </a:lnTo>
                  </a:path>
                </a:pathLst>
              </a:cu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  <p:txBody>
              <a:bodyPr anchor="ctr"/>
              <a:lstStyle>
                <a:defPPr>
                  <a:defRPr lang="ja-JP"/>
                </a:defPPr>
                <a:lvl1pPr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33413" indent="-76200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271588" indent="-155575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906588" indent="-233363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543175" indent="-312738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272007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ja-JP" altLang="en-US" dirty="0"/>
              </a:p>
            </p:txBody>
          </p:sp>
        </p:grpSp>
        <p:grpSp>
          <p:nvGrpSpPr>
            <p:cNvPr id="44" name="グループ化 43">
              <a:extLst>
                <a:ext uri="{FF2B5EF4-FFF2-40B4-BE49-F238E27FC236}">
                  <a16:creationId xmlns:a16="http://schemas.microsoft.com/office/drawing/2014/main" id="{8CEDCBC2-63B2-2E7C-DD84-22990B0C79FF}"/>
                </a:ext>
              </a:extLst>
            </p:cNvPr>
            <p:cNvGrpSpPr/>
            <p:nvPr/>
          </p:nvGrpSpPr>
          <p:grpSpPr>
            <a:xfrm>
              <a:off x="4608094" y="21015212"/>
              <a:ext cx="792000" cy="792000"/>
              <a:chOff x="3856679" y="4017521"/>
              <a:chExt cx="792000" cy="792000"/>
            </a:xfrm>
          </p:grpSpPr>
          <p:sp>
            <p:nvSpPr>
              <p:cNvPr id="45" name="フリーフォーム 147">
                <a:extLst>
                  <a:ext uri="{FF2B5EF4-FFF2-40B4-BE49-F238E27FC236}">
                    <a16:creationId xmlns:a16="http://schemas.microsoft.com/office/drawing/2014/main" id="{94DA0C93-3236-3F86-78EC-C5C70965DAA9}"/>
                  </a:ext>
                </a:extLst>
              </p:cNvPr>
              <p:cNvSpPr>
                <a:spLocks/>
              </p:cNvSpPr>
              <p:nvPr/>
            </p:nvSpPr>
            <p:spPr bwMode="auto">
              <a:xfrm flipV="1">
                <a:off x="3856679" y="4017521"/>
                <a:ext cx="432000" cy="792000"/>
              </a:xfrm>
              <a:custGeom>
                <a:avLst/>
                <a:gdLst>
                  <a:gd name="connsiteX0" fmla="*/ 434340 w 434340"/>
                  <a:gd name="connsiteY0" fmla="*/ 0 h 321945"/>
                  <a:gd name="connsiteX1" fmla="*/ 434340 w 434340"/>
                  <a:gd name="connsiteY1" fmla="*/ 321945 h 321945"/>
                  <a:gd name="connsiteX2" fmla="*/ 0 w 434340"/>
                  <a:gd name="connsiteY2" fmla="*/ 321945 h 3219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4340" h="321945">
                    <a:moveTo>
                      <a:pt x="434340" y="0"/>
                    </a:moveTo>
                    <a:lnTo>
                      <a:pt x="434340" y="321945"/>
                    </a:lnTo>
                    <a:lnTo>
                      <a:pt x="0" y="321945"/>
                    </a:lnTo>
                  </a:path>
                </a:pathLst>
              </a:cu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  <p:txBody>
              <a:bodyPr anchor="ctr"/>
              <a:lstStyle>
                <a:defPPr>
                  <a:defRPr lang="ja-JP"/>
                </a:defPPr>
                <a:lvl1pPr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33413" indent="-76200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271588" indent="-155575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906588" indent="-233363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543175" indent="-312738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272007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ja-JP" altLang="en-US"/>
              </a:p>
            </p:txBody>
          </p:sp>
          <p:sp>
            <p:nvSpPr>
              <p:cNvPr id="46" name="フリーフォーム 148">
                <a:extLst>
                  <a:ext uri="{FF2B5EF4-FFF2-40B4-BE49-F238E27FC236}">
                    <a16:creationId xmlns:a16="http://schemas.microsoft.com/office/drawing/2014/main" id="{8ABE9478-99BD-3A44-11C0-2ADE7582FA53}"/>
                  </a:ext>
                </a:extLst>
              </p:cNvPr>
              <p:cNvSpPr>
                <a:spLocks/>
              </p:cNvSpPr>
              <p:nvPr/>
            </p:nvSpPr>
            <p:spPr bwMode="auto">
              <a:xfrm flipV="1">
                <a:off x="3856679" y="4377522"/>
                <a:ext cx="792000" cy="431999"/>
              </a:xfrm>
              <a:custGeom>
                <a:avLst/>
                <a:gdLst>
                  <a:gd name="connsiteX0" fmla="*/ 434340 w 434340"/>
                  <a:gd name="connsiteY0" fmla="*/ 0 h 321945"/>
                  <a:gd name="connsiteX1" fmla="*/ 434340 w 434340"/>
                  <a:gd name="connsiteY1" fmla="*/ 321945 h 321945"/>
                  <a:gd name="connsiteX2" fmla="*/ 0 w 434340"/>
                  <a:gd name="connsiteY2" fmla="*/ 321945 h 3219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4340" h="321945">
                    <a:moveTo>
                      <a:pt x="434340" y="0"/>
                    </a:moveTo>
                    <a:lnTo>
                      <a:pt x="434340" y="321945"/>
                    </a:lnTo>
                    <a:lnTo>
                      <a:pt x="0" y="321945"/>
                    </a:lnTo>
                  </a:path>
                </a:pathLst>
              </a:cu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  <p:txBody>
              <a:bodyPr anchor="ctr"/>
              <a:lstStyle>
                <a:defPPr>
                  <a:defRPr lang="ja-JP"/>
                </a:defPPr>
                <a:lvl1pPr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33413" indent="-76200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271588" indent="-155575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906588" indent="-233363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543175" indent="-312738" algn="l" defTabSz="1271588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umimoji="1" sz="2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272007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ja-JP" altLang="en-US" dirty="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4499745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</p:sldLayoutIdLst>
  <p:txStyles>
    <p:titleStyle>
      <a:lvl1pPr algn="l" defTabSz="3840023" rtl="0" eaLnBrk="1" latinLnBrk="0" hangingPunct="1">
        <a:lnSpc>
          <a:spcPct val="90000"/>
        </a:lnSpc>
        <a:spcBef>
          <a:spcPct val="0"/>
        </a:spcBef>
        <a:buNone/>
        <a:defRPr kumimoji="1" sz="18478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960006" indent="-960006" algn="l" defTabSz="3840023" rtl="0" eaLnBrk="1" latinLnBrk="0" hangingPunct="1">
        <a:lnSpc>
          <a:spcPct val="90000"/>
        </a:lnSpc>
        <a:spcBef>
          <a:spcPts val="4200"/>
        </a:spcBef>
        <a:buFont typeface="Arial" panose="020B0604020202020204" pitchFamily="34" charset="0"/>
        <a:buChar char="•"/>
        <a:defRPr kumimoji="1" sz="11759" kern="1200">
          <a:solidFill>
            <a:schemeClr val="tx1"/>
          </a:solidFill>
          <a:latin typeface="+mn-lt"/>
          <a:ea typeface="+mn-ea"/>
          <a:cs typeface="+mn-cs"/>
        </a:defRPr>
      </a:lvl1pPr>
      <a:lvl2pPr marL="2880017" indent="-960006" algn="l" defTabSz="3840023" rtl="0" eaLnBrk="1" latinLnBrk="0" hangingPunct="1">
        <a:lnSpc>
          <a:spcPct val="90000"/>
        </a:lnSpc>
        <a:spcBef>
          <a:spcPts val="2100"/>
        </a:spcBef>
        <a:buFont typeface="Arial" panose="020B0604020202020204" pitchFamily="34" charset="0"/>
        <a:buChar char="•"/>
        <a:defRPr kumimoji="1" sz="10079" kern="1200">
          <a:solidFill>
            <a:schemeClr val="tx1"/>
          </a:solidFill>
          <a:latin typeface="+mn-lt"/>
          <a:ea typeface="+mn-ea"/>
          <a:cs typeface="+mn-cs"/>
        </a:defRPr>
      </a:lvl2pPr>
      <a:lvl3pPr marL="4800029" indent="-960006" algn="l" defTabSz="3840023" rtl="0" eaLnBrk="1" latinLnBrk="0" hangingPunct="1">
        <a:lnSpc>
          <a:spcPct val="90000"/>
        </a:lnSpc>
        <a:spcBef>
          <a:spcPts val="2100"/>
        </a:spcBef>
        <a:buFont typeface="Arial" panose="020B0604020202020204" pitchFamily="34" charset="0"/>
        <a:buChar char="•"/>
        <a:defRPr kumimoji="1" sz="8399" kern="1200">
          <a:solidFill>
            <a:schemeClr val="tx1"/>
          </a:solidFill>
          <a:latin typeface="+mn-lt"/>
          <a:ea typeface="+mn-ea"/>
          <a:cs typeface="+mn-cs"/>
        </a:defRPr>
      </a:lvl3pPr>
      <a:lvl4pPr marL="6720040" indent="-960006" algn="l" defTabSz="3840023" rtl="0" eaLnBrk="1" latinLnBrk="0" hangingPunct="1">
        <a:lnSpc>
          <a:spcPct val="90000"/>
        </a:lnSpc>
        <a:spcBef>
          <a:spcPts val="2100"/>
        </a:spcBef>
        <a:buFont typeface="Arial" panose="020B0604020202020204" pitchFamily="34" charset="0"/>
        <a:buChar char="•"/>
        <a:defRPr kumimoji="1" sz="7559" kern="1200">
          <a:solidFill>
            <a:schemeClr val="tx1"/>
          </a:solidFill>
          <a:latin typeface="+mn-lt"/>
          <a:ea typeface="+mn-ea"/>
          <a:cs typeface="+mn-cs"/>
        </a:defRPr>
      </a:lvl4pPr>
      <a:lvl5pPr marL="8640051" indent="-960006" algn="l" defTabSz="3840023" rtl="0" eaLnBrk="1" latinLnBrk="0" hangingPunct="1">
        <a:lnSpc>
          <a:spcPct val="90000"/>
        </a:lnSpc>
        <a:spcBef>
          <a:spcPts val="2100"/>
        </a:spcBef>
        <a:buFont typeface="Arial" panose="020B0604020202020204" pitchFamily="34" charset="0"/>
        <a:buChar char="•"/>
        <a:defRPr kumimoji="1" sz="7559" kern="1200">
          <a:solidFill>
            <a:schemeClr val="tx1"/>
          </a:solidFill>
          <a:latin typeface="+mn-lt"/>
          <a:ea typeface="+mn-ea"/>
          <a:cs typeface="+mn-cs"/>
        </a:defRPr>
      </a:lvl5pPr>
      <a:lvl6pPr marL="10560063" indent="-960006" algn="l" defTabSz="3840023" rtl="0" eaLnBrk="1" latinLnBrk="0" hangingPunct="1">
        <a:lnSpc>
          <a:spcPct val="90000"/>
        </a:lnSpc>
        <a:spcBef>
          <a:spcPts val="2100"/>
        </a:spcBef>
        <a:buFont typeface="Arial" panose="020B0604020202020204" pitchFamily="34" charset="0"/>
        <a:buChar char="•"/>
        <a:defRPr kumimoji="1" sz="7559" kern="1200">
          <a:solidFill>
            <a:schemeClr val="tx1"/>
          </a:solidFill>
          <a:latin typeface="+mn-lt"/>
          <a:ea typeface="+mn-ea"/>
          <a:cs typeface="+mn-cs"/>
        </a:defRPr>
      </a:lvl6pPr>
      <a:lvl7pPr marL="12480074" indent="-960006" algn="l" defTabSz="3840023" rtl="0" eaLnBrk="1" latinLnBrk="0" hangingPunct="1">
        <a:lnSpc>
          <a:spcPct val="90000"/>
        </a:lnSpc>
        <a:spcBef>
          <a:spcPts val="2100"/>
        </a:spcBef>
        <a:buFont typeface="Arial" panose="020B0604020202020204" pitchFamily="34" charset="0"/>
        <a:buChar char="•"/>
        <a:defRPr kumimoji="1" sz="7559" kern="1200">
          <a:solidFill>
            <a:schemeClr val="tx1"/>
          </a:solidFill>
          <a:latin typeface="+mn-lt"/>
          <a:ea typeface="+mn-ea"/>
          <a:cs typeface="+mn-cs"/>
        </a:defRPr>
      </a:lvl7pPr>
      <a:lvl8pPr marL="14400086" indent="-960006" algn="l" defTabSz="3840023" rtl="0" eaLnBrk="1" latinLnBrk="0" hangingPunct="1">
        <a:lnSpc>
          <a:spcPct val="90000"/>
        </a:lnSpc>
        <a:spcBef>
          <a:spcPts val="2100"/>
        </a:spcBef>
        <a:buFont typeface="Arial" panose="020B0604020202020204" pitchFamily="34" charset="0"/>
        <a:buChar char="•"/>
        <a:defRPr kumimoji="1" sz="7559" kern="1200">
          <a:solidFill>
            <a:schemeClr val="tx1"/>
          </a:solidFill>
          <a:latin typeface="+mn-lt"/>
          <a:ea typeface="+mn-ea"/>
          <a:cs typeface="+mn-cs"/>
        </a:defRPr>
      </a:lvl8pPr>
      <a:lvl9pPr marL="16320097" indent="-960006" algn="l" defTabSz="3840023" rtl="0" eaLnBrk="1" latinLnBrk="0" hangingPunct="1">
        <a:lnSpc>
          <a:spcPct val="90000"/>
        </a:lnSpc>
        <a:spcBef>
          <a:spcPts val="2100"/>
        </a:spcBef>
        <a:buFont typeface="Arial" panose="020B0604020202020204" pitchFamily="34" charset="0"/>
        <a:buChar char="•"/>
        <a:defRPr kumimoji="1" sz="7559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840023" rtl="0" eaLnBrk="1" latinLnBrk="0" hangingPunct="1">
        <a:defRPr kumimoji="1" sz="7559" kern="1200">
          <a:solidFill>
            <a:schemeClr val="tx1"/>
          </a:solidFill>
          <a:latin typeface="+mn-lt"/>
          <a:ea typeface="+mn-ea"/>
          <a:cs typeface="+mn-cs"/>
        </a:defRPr>
      </a:lvl1pPr>
      <a:lvl2pPr marL="1920011" algn="l" defTabSz="3840023" rtl="0" eaLnBrk="1" latinLnBrk="0" hangingPunct="1">
        <a:defRPr kumimoji="1" sz="7559" kern="1200">
          <a:solidFill>
            <a:schemeClr val="tx1"/>
          </a:solidFill>
          <a:latin typeface="+mn-lt"/>
          <a:ea typeface="+mn-ea"/>
          <a:cs typeface="+mn-cs"/>
        </a:defRPr>
      </a:lvl2pPr>
      <a:lvl3pPr marL="3840023" algn="l" defTabSz="3840023" rtl="0" eaLnBrk="1" latinLnBrk="0" hangingPunct="1">
        <a:defRPr kumimoji="1" sz="7559" kern="1200">
          <a:solidFill>
            <a:schemeClr val="tx1"/>
          </a:solidFill>
          <a:latin typeface="+mn-lt"/>
          <a:ea typeface="+mn-ea"/>
          <a:cs typeface="+mn-cs"/>
        </a:defRPr>
      </a:lvl3pPr>
      <a:lvl4pPr marL="5760034" algn="l" defTabSz="3840023" rtl="0" eaLnBrk="1" latinLnBrk="0" hangingPunct="1">
        <a:defRPr kumimoji="1" sz="7559" kern="1200">
          <a:solidFill>
            <a:schemeClr val="tx1"/>
          </a:solidFill>
          <a:latin typeface="+mn-lt"/>
          <a:ea typeface="+mn-ea"/>
          <a:cs typeface="+mn-cs"/>
        </a:defRPr>
      </a:lvl4pPr>
      <a:lvl5pPr marL="7680046" algn="l" defTabSz="3840023" rtl="0" eaLnBrk="1" latinLnBrk="0" hangingPunct="1">
        <a:defRPr kumimoji="1" sz="7559" kern="1200">
          <a:solidFill>
            <a:schemeClr val="tx1"/>
          </a:solidFill>
          <a:latin typeface="+mn-lt"/>
          <a:ea typeface="+mn-ea"/>
          <a:cs typeface="+mn-cs"/>
        </a:defRPr>
      </a:lvl5pPr>
      <a:lvl6pPr marL="9600057" algn="l" defTabSz="3840023" rtl="0" eaLnBrk="1" latinLnBrk="0" hangingPunct="1">
        <a:defRPr kumimoji="1" sz="7559" kern="1200">
          <a:solidFill>
            <a:schemeClr val="tx1"/>
          </a:solidFill>
          <a:latin typeface="+mn-lt"/>
          <a:ea typeface="+mn-ea"/>
          <a:cs typeface="+mn-cs"/>
        </a:defRPr>
      </a:lvl6pPr>
      <a:lvl7pPr marL="11520068" algn="l" defTabSz="3840023" rtl="0" eaLnBrk="1" latinLnBrk="0" hangingPunct="1">
        <a:defRPr kumimoji="1" sz="7559" kern="1200">
          <a:solidFill>
            <a:schemeClr val="tx1"/>
          </a:solidFill>
          <a:latin typeface="+mn-lt"/>
          <a:ea typeface="+mn-ea"/>
          <a:cs typeface="+mn-cs"/>
        </a:defRPr>
      </a:lvl7pPr>
      <a:lvl8pPr marL="13440080" algn="l" defTabSz="3840023" rtl="0" eaLnBrk="1" latinLnBrk="0" hangingPunct="1">
        <a:defRPr kumimoji="1" sz="7559" kern="1200">
          <a:solidFill>
            <a:schemeClr val="tx1"/>
          </a:solidFill>
          <a:latin typeface="+mn-lt"/>
          <a:ea typeface="+mn-ea"/>
          <a:cs typeface="+mn-cs"/>
        </a:defRPr>
      </a:lvl8pPr>
      <a:lvl9pPr marL="15360091" algn="l" defTabSz="3840023" rtl="0" eaLnBrk="1" latinLnBrk="0" hangingPunct="1">
        <a:defRPr kumimoji="1" sz="755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35334690"/>
      </p:ext>
    </p:extLst>
  </p:cSld>
  <p:clrMapOvr>
    <a:masterClrMapping/>
  </p:clrMapOvr>
</p:sld>
</file>

<file path=ppt/theme/theme1.xml><?xml version="1.0" encoding="utf-8"?>
<a:theme xmlns:a="http://schemas.openxmlformats.org/drawingml/2006/main" name="2_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テーマ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194</TotalTime>
  <Words>0</Words>
  <Application>Microsoft Office PowerPoint</Application>
  <PresentationFormat>ユーザー設定</PresentationFormat>
  <Paragraphs>0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ＭＳ Ｐゴシック</vt:lpstr>
      <vt:lpstr>ＭＳ ゴシック</vt:lpstr>
      <vt:lpstr>Aptos</vt:lpstr>
      <vt:lpstr>Arial</vt:lpstr>
      <vt:lpstr>2_Office テーマ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CR0190</dc:creator>
  <cp:lastModifiedBy>CR0190</cp:lastModifiedBy>
  <cp:revision>13</cp:revision>
  <dcterms:created xsi:type="dcterms:W3CDTF">2026-05-19T06:40:38Z</dcterms:created>
  <dcterms:modified xsi:type="dcterms:W3CDTF">2026-06-01T03:23:57Z</dcterms:modified>
</cp:coreProperties>
</file>