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6" d="100"/>
          <a:sy n="26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6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_W2900×H1470mm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W1500×D600×H700mm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C668B685-6E23-1203-C4AC-95CF2CA7334B}"/>
              </a:ext>
            </a:extLst>
          </p:cNvPr>
          <p:cNvGrpSpPr/>
          <p:nvPr userDrawn="1"/>
        </p:nvGrpSpPr>
        <p:grpSpPr>
          <a:xfrm>
            <a:off x="5180743" y="6774830"/>
            <a:ext cx="27669351" cy="14240382"/>
            <a:chOff x="5180743" y="6774830"/>
            <a:chExt cx="27669351" cy="14240382"/>
          </a:xfrm>
        </p:grpSpPr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D16313D3-9077-C003-EB54-27E48127D93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750094" y="7206829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57">
              <a:extLst>
                <a:ext uri="{FF2B5EF4-FFF2-40B4-BE49-F238E27FC236}">
                  <a16:creationId xmlns:a16="http://schemas.microsoft.com/office/drawing/2014/main" id="{09E48DA7-4C41-8FD9-89DC-598462F86A5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9347814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5AC33ADD-6628-752A-4D67-BFDDD524471A}"/>
                </a:ext>
              </a:extLst>
            </p:cNvPr>
            <p:cNvCxnSpPr/>
            <p:nvPr userDrawn="1"/>
          </p:nvCxnSpPr>
          <p:spPr>
            <a:xfrm>
              <a:off x="13050094" y="699082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C6BC449F-C229-6DE6-F9A7-E4AC5908A3E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3050094" y="7206829"/>
              <a:ext cx="135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543EAEDE-A85C-D303-315A-3DA03DA36CC8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6550094" y="7206829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57">
              <a:extLst>
                <a:ext uri="{FF2B5EF4-FFF2-40B4-BE49-F238E27FC236}">
                  <a16:creationId xmlns:a16="http://schemas.microsoft.com/office/drawing/2014/main" id="{4B7EC74C-22A3-6C2C-347B-842BE2B41B3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9147814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55A3BE00-C77B-08A5-FF61-8C6BCDAC0574}"/>
                </a:ext>
              </a:extLst>
            </p:cNvPr>
            <p:cNvCxnSpPr/>
            <p:nvPr userDrawn="1"/>
          </p:nvCxnSpPr>
          <p:spPr>
            <a:xfrm>
              <a:off x="26550094" y="699082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57">
              <a:extLst>
                <a:ext uri="{FF2B5EF4-FFF2-40B4-BE49-F238E27FC236}">
                  <a16:creationId xmlns:a16="http://schemas.microsoft.com/office/drawing/2014/main" id="{1D9575F8-78E8-C3EC-4EED-5B5E6BB443D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4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1500mm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3F9640D0-5B0D-9C00-A9A3-8D3CB03D9B3C}"/>
                </a:ext>
              </a:extLst>
            </p:cNvPr>
            <p:cNvCxnSpPr/>
            <p:nvPr userDrawn="1"/>
          </p:nvCxnSpPr>
          <p:spPr>
            <a:xfrm>
              <a:off x="5958094" y="14715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378FEB89-1D23-C44D-C3DC-5CECF670DAF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958094" y="9315211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3242CB13-E261-9261-B201-F1F6D44213F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14715212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60">
              <a:extLst>
                <a:ext uri="{FF2B5EF4-FFF2-40B4-BE49-F238E27FC236}">
                  <a16:creationId xmlns:a16="http://schemas.microsoft.com/office/drawing/2014/main" id="{52AA6135-8AAF-164F-D67D-5FD1A53C8A4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80743" y="1766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23" name="直線矢印コネクタ 22">
              <a:extLst>
                <a:ext uri="{FF2B5EF4-FFF2-40B4-BE49-F238E27FC236}">
                  <a16:creationId xmlns:a16="http://schemas.microsoft.com/office/drawing/2014/main" id="{CAE37BF6-DC25-30F8-CA5A-641E3CE58AC4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7785212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60">
              <a:extLst>
                <a:ext uri="{FF2B5EF4-FFF2-40B4-BE49-F238E27FC236}">
                  <a16:creationId xmlns:a16="http://schemas.microsoft.com/office/drawing/2014/main" id="{AC71F3F9-3298-E0C6-2C1E-5E61984740C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80744" y="8350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0D23F2D7-9C0B-03E9-FEB1-CD8C7BDE14D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6174094" y="9315211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60">
              <a:extLst>
                <a:ext uri="{FF2B5EF4-FFF2-40B4-BE49-F238E27FC236}">
                  <a16:creationId xmlns:a16="http://schemas.microsoft.com/office/drawing/2014/main" id="{8AAB8501-1F83-003B-4B63-45C8676096B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5180745" y="11815162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D03E44AD-EBDE-3470-6E3C-D258AC7C746D}"/>
              </a:ext>
            </a:extLst>
          </p:cNvPr>
          <p:cNvGrpSpPr/>
          <p:nvPr userDrawn="1"/>
        </p:nvGrpSpPr>
        <p:grpSpPr>
          <a:xfrm>
            <a:off x="6390094" y="7425212"/>
            <a:ext cx="26820000" cy="13950000"/>
            <a:chOff x="6390094" y="7425212"/>
            <a:chExt cx="26820000" cy="13950000"/>
          </a:xfrm>
        </p:grpSpPr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7A492A22-3F24-7FE5-1376-79932A49D25B}"/>
                </a:ext>
              </a:extLst>
            </p:cNvPr>
            <p:cNvGrpSpPr/>
            <p:nvPr userDrawn="1"/>
          </p:nvGrpSpPr>
          <p:grpSpPr>
            <a:xfrm>
              <a:off x="6390094" y="7425212"/>
              <a:ext cx="26820000" cy="13950000"/>
              <a:chOff x="0" y="0"/>
              <a:chExt cx="107280000" cy="55800000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EF8C56FF-D73B-ADF4-F966-962E45176EA3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107280000" cy="558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" name="直線コネクタ 3">
                <a:extLst>
                  <a:ext uri="{FF2B5EF4-FFF2-40B4-BE49-F238E27FC236}">
                    <a16:creationId xmlns:a16="http://schemas.microsoft.com/office/drawing/2014/main" id="{E3B79E1A-10A3-4AA0-EF51-A89AA1CCB9CF}"/>
                  </a:ext>
                </a:extLst>
              </p:cNvPr>
              <p:cNvCxnSpPr/>
              <p:nvPr userDrawn="1"/>
            </p:nvCxnSpPr>
            <p:spPr>
              <a:xfrm>
                <a:off x="26640000" y="1440000"/>
                <a:ext cx="0" cy="529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F1947615-53B0-ACF4-F9EE-5EFD846DE4F7}"/>
                  </a:ext>
                </a:extLst>
              </p:cNvPr>
              <p:cNvSpPr/>
              <p:nvPr userDrawn="1"/>
            </p:nvSpPr>
            <p:spPr>
              <a:xfrm>
                <a:off x="28080000" y="9000000"/>
                <a:ext cx="51120000" cy="187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5A18CB66-BB67-5F2E-492F-9CBF17885125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104400000" cy="529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61" name="直線コネクタ 60">
                <a:extLst>
                  <a:ext uri="{FF2B5EF4-FFF2-40B4-BE49-F238E27FC236}">
                    <a16:creationId xmlns:a16="http://schemas.microsoft.com/office/drawing/2014/main" id="{72286ADE-11CB-9D6E-17EC-DB0C945AE69B}"/>
                  </a:ext>
                </a:extLst>
              </p:cNvPr>
              <p:cNvCxnSpPr/>
              <p:nvPr userDrawn="1"/>
            </p:nvCxnSpPr>
            <p:spPr>
              <a:xfrm>
                <a:off x="80640000" y="1440000"/>
                <a:ext cx="0" cy="529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コネクタ 61">
                <a:extLst>
                  <a:ext uri="{FF2B5EF4-FFF2-40B4-BE49-F238E27FC236}">
                    <a16:creationId xmlns:a16="http://schemas.microsoft.com/office/drawing/2014/main" id="{726AF499-CB8C-4784-1511-50F5AD3C25B9}"/>
                  </a:ext>
                </a:extLst>
              </p:cNvPr>
              <p:cNvCxnSpPr/>
              <p:nvPr userDrawn="1"/>
            </p:nvCxnSpPr>
            <p:spPr>
              <a:xfrm>
                <a:off x="1440000" y="29160000"/>
                <a:ext cx="1044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コネクタ 62">
                <a:extLst>
                  <a:ext uri="{FF2B5EF4-FFF2-40B4-BE49-F238E27FC236}">
                    <a16:creationId xmlns:a16="http://schemas.microsoft.com/office/drawing/2014/main" id="{C73FB05B-0855-B85E-FAA3-DCEF942724DE}"/>
                  </a:ext>
                </a:extLst>
              </p:cNvPr>
              <p:cNvCxnSpPr/>
              <p:nvPr userDrawn="1"/>
            </p:nvCxnSpPr>
            <p:spPr>
              <a:xfrm>
                <a:off x="26640000" y="7560000"/>
                <a:ext cx="540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コネクタ 63">
                <a:extLst>
                  <a:ext uri="{FF2B5EF4-FFF2-40B4-BE49-F238E27FC236}">
                    <a16:creationId xmlns:a16="http://schemas.microsoft.com/office/drawing/2014/main" id="{1412A8F3-F06F-3D0C-535E-95022642E2BA}"/>
                  </a:ext>
                </a:extLst>
              </p:cNvPr>
              <p:cNvCxnSpPr/>
              <p:nvPr userDrawn="1"/>
            </p:nvCxnSpPr>
            <p:spPr>
              <a:xfrm>
                <a:off x="5040000" y="291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コネクタ 64">
                <a:extLst>
                  <a:ext uri="{FF2B5EF4-FFF2-40B4-BE49-F238E27FC236}">
                    <a16:creationId xmlns:a16="http://schemas.microsoft.com/office/drawing/2014/main" id="{C264BAEC-00A7-FCFF-276C-24ECD50B0E42}"/>
                  </a:ext>
                </a:extLst>
              </p:cNvPr>
              <p:cNvCxnSpPr/>
              <p:nvPr userDrawn="1"/>
            </p:nvCxnSpPr>
            <p:spPr>
              <a:xfrm>
                <a:off x="102240000" y="291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正方形/長方形 65">
                <a:extLst>
                  <a:ext uri="{FF2B5EF4-FFF2-40B4-BE49-F238E27FC236}">
                    <a16:creationId xmlns:a16="http://schemas.microsoft.com/office/drawing/2014/main" id="{FA2B54EE-383B-C647-B521-E90BC2A3099E}"/>
                  </a:ext>
                </a:extLst>
              </p:cNvPr>
              <p:cNvSpPr/>
              <p:nvPr userDrawn="1"/>
            </p:nvSpPr>
            <p:spPr>
              <a:xfrm>
                <a:off x="28080000" y="30600000"/>
                <a:ext cx="511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正方形/長方形 66">
                <a:extLst>
                  <a:ext uri="{FF2B5EF4-FFF2-40B4-BE49-F238E27FC236}">
                    <a16:creationId xmlns:a16="http://schemas.microsoft.com/office/drawing/2014/main" id="{4C28170C-3453-917A-9B53-67DA20666C79}"/>
                  </a:ext>
                </a:extLst>
              </p:cNvPr>
              <p:cNvSpPr/>
              <p:nvPr userDrawn="1"/>
            </p:nvSpPr>
            <p:spPr>
              <a:xfrm>
                <a:off x="6480000" y="30600000"/>
                <a:ext cx="187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正方形/長方形 67">
                <a:extLst>
                  <a:ext uri="{FF2B5EF4-FFF2-40B4-BE49-F238E27FC236}">
                    <a16:creationId xmlns:a16="http://schemas.microsoft.com/office/drawing/2014/main" id="{19CC0B86-0458-2657-96B0-FF16C978B8A5}"/>
                  </a:ext>
                </a:extLst>
              </p:cNvPr>
              <p:cNvSpPr/>
              <p:nvPr userDrawn="1"/>
            </p:nvSpPr>
            <p:spPr>
              <a:xfrm>
                <a:off x="82080000" y="30600000"/>
                <a:ext cx="187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0" name="テキスト ボックス 51">
              <a:extLst>
                <a:ext uri="{FF2B5EF4-FFF2-40B4-BE49-F238E27FC236}">
                  <a16:creationId xmlns:a16="http://schemas.microsoft.com/office/drawing/2014/main" id="{4E11030E-8E69-0679-45D6-574449B6DCF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7280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51" name="テキスト ボックス 53">
              <a:extLst>
                <a:ext uri="{FF2B5EF4-FFF2-40B4-BE49-F238E27FC236}">
                  <a16:creationId xmlns:a16="http://schemas.microsoft.com/office/drawing/2014/main" id="{FF945E36-DAD8-CC72-A699-DDCBDCF19D7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52" name="テキスト ボックス 53">
              <a:extLst>
                <a:ext uri="{FF2B5EF4-FFF2-40B4-BE49-F238E27FC236}">
                  <a16:creationId xmlns:a16="http://schemas.microsoft.com/office/drawing/2014/main" id="{CB92F867-1775-650F-92EA-45BB8C9C698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7210200" y="1728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53" name="テキスト ボックス 53">
              <a:extLst>
                <a:ext uri="{FF2B5EF4-FFF2-40B4-BE49-F238E27FC236}">
                  <a16:creationId xmlns:a16="http://schemas.microsoft.com/office/drawing/2014/main" id="{EF1F3A2B-A733-83B0-84CA-83FBF5152D40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8310200" y="1728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A8E6ABCA-BCE4-1673-EAC7-B192D5AEC2A8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7965435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  <p:sp>
          <p:nvSpPr>
            <p:cNvPr id="55" name="テキスト ボックス 53">
              <a:extLst>
                <a:ext uri="{FF2B5EF4-FFF2-40B4-BE49-F238E27FC236}">
                  <a16:creationId xmlns:a16="http://schemas.microsoft.com/office/drawing/2014/main" id="{21481440-B955-C8AC-9938-A062164DF7D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708143" y="10669862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sp>
          <p:nvSpPr>
            <p:cNvPr id="56" name="テキスト ボックス 53">
              <a:extLst>
                <a:ext uri="{FF2B5EF4-FFF2-40B4-BE49-F238E27FC236}">
                  <a16:creationId xmlns:a16="http://schemas.microsoft.com/office/drawing/2014/main" id="{E5A59ACF-1A5F-D7DC-9764-360A2707F64B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7508143" y="10669862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DD500286-A815-6C1F-14BC-0BCD430AAF67}"/>
              </a:ext>
            </a:extLst>
          </p:cNvPr>
          <p:cNvGrpSpPr/>
          <p:nvPr userDrawn="1"/>
        </p:nvGrpSpPr>
        <p:grpSpPr>
          <a:xfrm>
            <a:off x="5958094" y="6993207"/>
            <a:ext cx="27684000" cy="14814005"/>
            <a:chOff x="5958094" y="6993207"/>
            <a:chExt cx="27684000" cy="14814005"/>
          </a:xfrm>
        </p:grpSpPr>
        <p:grpSp>
          <p:nvGrpSpPr>
            <p:cNvPr id="96" name="グループ化 95">
              <a:extLst>
                <a:ext uri="{FF2B5EF4-FFF2-40B4-BE49-F238E27FC236}">
                  <a16:creationId xmlns:a16="http://schemas.microsoft.com/office/drawing/2014/main" id="{942C11F8-030E-E870-5377-259A7EA24361}"/>
                </a:ext>
              </a:extLst>
            </p:cNvPr>
            <p:cNvGrpSpPr/>
            <p:nvPr userDrawn="1"/>
          </p:nvGrpSpPr>
          <p:grpSpPr>
            <a:xfrm>
              <a:off x="5958094" y="6993207"/>
              <a:ext cx="792000" cy="792005"/>
              <a:chOff x="5958094" y="7668209"/>
              <a:chExt cx="792000" cy="792005"/>
            </a:xfrm>
          </p:grpSpPr>
          <p:sp>
            <p:nvSpPr>
              <p:cNvPr id="106" name="フリーフォーム 147">
                <a:extLst>
                  <a:ext uri="{FF2B5EF4-FFF2-40B4-BE49-F238E27FC236}">
                    <a16:creationId xmlns:a16="http://schemas.microsoft.com/office/drawing/2014/main" id="{6B921C4F-CC75-768C-DAC0-36A712B68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107" name="フリーフォーム 148">
                <a:extLst>
                  <a:ext uri="{FF2B5EF4-FFF2-40B4-BE49-F238E27FC236}">
                    <a16:creationId xmlns:a16="http://schemas.microsoft.com/office/drawing/2014/main" id="{3B30357E-276C-96AD-0429-2CB054ABC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97" name="グループ化 96">
              <a:extLst>
                <a:ext uri="{FF2B5EF4-FFF2-40B4-BE49-F238E27FC236}">
                  <a16:creationId xmlns:a16="http://schemas.microsoft.com/office/drawing/2014/main" id="{314F0726-9995-4099-BFBD-5D01C3048925}"/>
                </a:ext>
              </a:extLst>
            </p:cNvPr>
            <p:cNvGrpSpPr/>
            <p:nvPr/>
          </p:nvGrpSpPr>
          <p:grpSpPr>
            <a:xfrm>
              <a:off x="32850094" y="6993207"/>
              <a:ext cx="792000" cy="792000"/>
              <a:chOff x="4101166" y="4915938"/>
              <a:chExt cx="792000" cy="792000"/>
            </a:xfrm>
          </p:grpSpPr>
          <p:sp>
            <p:nvSpPr>
              <p:cNvPr id="104" name="フリーフォーム 147">
                <a:extLst>
                  <a:ext uri="{FF2B5EF4-FFF2-40B4-BE49-F238E27FC236}">
                    <a16:creationId xmlns:a16="http://schemas.microsoft.com/office/drawing/2014/main" id="{7F65AE81-D84C-B045-EE18-0CA4243F894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105" name="フリーフォーム 148">
                <a:extLst>
                  <a:ext uri="{FF2B5EF4-FFF2-40B4-BE49-F238E27FC236}">
                    <a16:creationId xmlns:a16="http://schemas.microsoft.com/office/drawing/2014/main" id="{E671FD54-1EB4-6239-5992-F4EB8791827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98" name="グループ化 97">
              <a:extLst>
                <a:ext uri="{FF2B5EF4-FFF2-40B4-BE49-F238E27FC236}">
                  <a16:creationId xmlns:a16="http://schemas.microsoft.com/office/drawing/2014/main" id="{61F47AFE-871F-E1C3-08B4-48FA76831651}"/>
                </a:ext>
              </a:extLst>
            </p:cNvPr>
            <p:cNvGrpSpPr/>
            <p:nvPr/>
          </p:nvGrpSpPr>
          <p:grpSpPr>
            <a:xfrm>
              <a:off x="32850094" y="21015212"/>
              <a:ext cx="792000" cy="792000"/>
              <a:chOff x="2964510" y="5203937"/>
              <a:chExt cx="792000" cy="792000"/>
            </a:xfrm>
          </p:grpSpPr>
          <p:sp>
            <p:nvSpPr>
              <p:cNvPr id="102" name="フリーフォーム 147">
                <a:extLst>
                  <a:ext uri="{FF2B5EF4-FFF2-40B4-BE49-F238E27FC236}">
                    <a16:creationId xmlns:a16="http://schemas.microsoft.com/office/drawing/2014/main" id="{51233EDE-EDD9-DAB0-C018-C79B3BB9F2B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103" name="フリーフォーム 148">
                <a:extLst>
                  <a:ext uri="{FF2B5EF4-FFF2-40B4-BE49-F238E27FC236}">
                    <a16:creationId xmlns:a16="http://schemas.microsoft.com/office/drawing/2014/main" id="{25D20B7F-09BF-0336-7441-699F7D5E2FF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A3ACC10D-3FC7-0EB9-F849-E2FE9EAB677D}"/>
                </a:ext>
              </a:extLst>
            </p:cNvPr>
            <p:cNvGrpSpPr/>
            <p:nvPr/>
          </p:nvGrpSpPr>
          <p:grpSpPr>
            <a:xfrm>
              <a:off x="5958094" y="21015212"/>
              <a:ext cx="792000" cy="792000"/>
              <a:chOff x="3856679" y="4017521"/>
              <a:chExt cx="792000" cy="792000"/>
            </a:xfrm>
          </p:grpSpPr>
          <p:sp>
            <p:nvSpPr>
              <p:cNvPr id="100" name="フリーフォーム 147">
                <a:extLst>
                  <a:ext uri="{FF2B5EF4-FFF2-40B4-BE49-F238E27FC236}">
                    <a16:creationId xmlns:a16="http://schemas.microsoft.com/office/drawing/2014/main" id="{35ECB352-31EB-839D-D0B7-D230EA2D266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101" name="フリーフォーム 148">
                <a:extLst>
                  <a:ext uri="{FF2B5EF4-FFF2-40B4-BE49-F238E27FC236}">
                    <a16:creationId xmlns:a16="http://schemas.microsoft.com/office/drawing/2014/main" id="{23F33CA9-1FC3-B8CC-ADCE-0F05AC62F7D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99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2_Office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10</cp:revision>
  <dcterms:created xsi:type="dcterms:W3CDTF">2026-05-19T06:40:38Z</dcterms:created>
  <dcterms:modified xsi:type="dcterms:W3CDTF">2026-06-01T03:42:34Z</dcterms:modified>
</cp:coreProperties>
</file>