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256" r:id="rId2"/>
  </p:sldIdLst>
  <p:sldSz cx="39600188" cy="288004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FFFF"/>
    <a:srgbClr val="FF3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26" autoAdjust="0"/>
    <p:restoredTop sz="96242" autoAdjust="0"/>
  </p:normalViewPr>
  <p:slideViewPr>
    <p:cSldViewPr snapToGrid="0">
      <p:cViewPr>
        <p:scale>
          <a:sx n="25" d="100"/>
          <a:sy n="25" d="100"/>
        </p:scale>
        <p:origin x="1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448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AB81579-1AEA-5F45-8744-FC193F8C50E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574088" y="1616329"/>
            <a:ext cx="22452012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■テーブルクロス：フラットタイプ</a:t>
            </a:r>
            <a:r>
              <a:rPr kumimoji="1" lang="en-US" altLang="ja-JP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_W2900×H1320mm</a:t>
            </a:r>
          </a:p>
          <a:p>
            <a:pPr algn="ctr" eaLnBrk="1" hangingPunct="1"/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（机サイズ：</a:t>
            </a:r>
            <a:r>
              <a:rPr kumimoji="1" lang="en-US" altLang="ja-JP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W1800×D450×H700mm</a:t>
            </a:r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）</a:t>
            </a:r>
          </a:p>
        </p:txBody>
      </p:sp>
      <p:sp>
        <p:nvSpPr>
          <p:cNvPr id="8" name="テキスト ボックス 93">
            <a:extLst>
              <a:ext uri="{FF2B5EF4-FFF2-40B4-BE49-F238E27FC236}">
                <a16:creationId xmlns:a16="http://schemas.microsoft.com/office/drawing/2014/main" id="{FFE27A55-EE07-39A5-38AC-AD27020B678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74844" y="24498135"/>
            <a:ext cx="230505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★★★</a:t>
            </a:r>
            <a:r>
              <a:rPr kumimoji="1" lang="en-US" altLang="ja-JP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PDF</a:t>
            </a:r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に変換してください★★★</a:t>
            </a:r>
          </a:p>
          <a:p>
            <a:pPr algn="ctr" eaLnBrk="1" hangingPunct="1"/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「表示」＞「スライドマスター」画面より、色つきのガイド線を消してから変換してください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F18D29F4-6633-C15F-FD24-07884DE55D7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0092" y="-1"/>
            <a:ext cx="39444061" cy="28800425"/>
          </a:xfrm>
          <a:prstGeom prst="rect">
            <a:avLst/>
          </a:prstGeom>
        </p:spPr>
      </p:pic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FEB5FE87-6DB5-C813-2616-EDACEF9FF3A2}"/>
              </a:ext>
            </a:extLst>
          </p:cNvPr>
          <p:cNvGrpSpPr/>
          <p:nvPr userDrawn="1"/>
        </p:nvGrpSpPr>
        <p:grpSpPr>
          <a:xfrm>
            <a:off x="5154748" y="7452210"/>
            <a:ext cx="27695346" cy="12888002"/>
            <a:chOff x="5154748" y="7452210"/>
            <a:chExt cx="27695346" cy="12888002"/>
          </a:xfrm>
        </p:grpSpPr>
        <p:cxnSp>
          <p:nvCxnSpPr>
            <p:cNvPr id="45" name="直線矢印コネクタ 44">
              <a:extLst>
                <a:ext uri="{FF2B5EF4-FFF2-40B4-BE49-F238E27FC236}">
                  <a16:creationId xmlns:a16="http://schemas.microsoft.com/office/drawing/2014/main" id="{9CD0A2C0-2787-E235-4376-9B35B112C0E9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6750094" y="7884209"/>
              <a:ext cx="495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テキスト ボックス 57">
              <a:extLst>
                <a:ext uri="{FF2B5EF4-FFF2-40B4-BE49-F238E27FC236}">
                  <a16:creationId xmlns:a16="http://schemas.microsoft.com/office/drawing/2014/main" id="{E254BB3D-7075-96F7-28E1-BD93D099303A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8672814" y="7452210"/>
              <a:ext cx="1104560" cy="400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550mm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47" name="直線コネクタ 46">
              <a:extLst>
                <a:ext uri="{FF2B5EF4-FFF2-40B4-BE49-F238E27FC236}">
                  <a16:creationId xmlns:a16="http://schemas.microsoft.com/office/drawing/2014/main" id="{DB44345C-8EBE-C364-ED79-49F7F8EA85D2}"/>
                </a:ext>
              </a:extLst>
            </p:cNvPr>
            <p:cNvCxnSpPr/>
            <p:nvPr userDrawn="1"/>
          </p:nvCxnSpPr>
          <p:spPr>
            <a:xfrm>
              <a:off x="11700094" y="7668209"/>
              <a:ext cx="0" cy="432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線矢印コネクタ 47">
              <a:extLst>
                <a:ext uri="{FF2B5EF4-FFF2-40B4-BE49-F238E27FC236}">
                  <a16:creationId xmlns:a16="http://schemas.microsoft.com/office/drawing/2014/main" id="{6D4041CA-4BC2-7D56-C76C-9B66E9BF04DB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11700094" y="7884209"/>
              <a:ext cx="1620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線矢印コネクタ 48">
              <a:extLst>
                <a:ext uri="{FF2B5EF4-FFF2-40B4-BE49-F238E27FC236}">
                  <a16:creationId xmlns:a16="http://schemas.microsoft.com/office/drawing/2014/main" id="{2D5B4C3A-BAB4-97B0-A54F-61B4CA38A949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27900094" y="7884209"/>
              <a:ext cx="495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テキスト ボックス 57">
              <a:extLst>
                <a:ext uri="{FF2B5EF4-FFF2-40B4-BE49-F238E27FC236}">
                  <a16:creationId xmlns:a16="http://schemas.microsoft.com/office/drawing/2014/main" id="{9181628E-5157-C95A-578E-A82B2C217E6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9822814" y="7452210"/>
              <a:ext cx="1104560" cy="400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550mm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51" name="直線コネクタ 50">
              <a:extLst>
                <a:ext uri="{FF2B5EF4-FFF2-40B4-BE49-F238E27FC236}">
                  <a16:creationId xmlns:a16="http://schemas.microsoft.com/office/drawing/2014/main" id="{FC472469-206A-3736-7248-5EF4CCD3E45B}"/>
                </a:ext>
              </a:extLst>
            </p:cNvPr>
            <p:cNvCxnSpPr/>
            <p:nvPr userDrawn="1"/>
          </p:nvCxnSpPr>
          <p:spPr>
            <a:xfrm>
              <a:off x="27900094" y="7668209"/>
              <a:ext cx="0" cy="432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テキスト ボックス 57">
              <a:extLst>
                <a:ext uri="{FF2B5EF4-FFF2-40B4-BE49-F238E27FC236}">
                  <a16:creationId xmlns:a16="http://schemas.microsoft.com/office/drawing/2014/main" id="{B4C2751F-90C4-51BE-BFEA-E75D665F5286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9247814" y="7452210"/>
              <a:ext cx="1104560" cy="400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1800mm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53" name="直線コネクタ 52">
              <a:extLst>
                <a:ext uri="{FF2B5EF4-FFF2-40B4-BE49-F238E27FC236}">
                  <a16:creationId xmlns:a16="http://schemas.microsoft.com/office/drawing/2014/main" id="{0650F3D4-3777-E2C9-F366-6EFE90CFC704}"/>
                </a:ext>
              </a:extLst>
            </p:cNvPr>
            <p:cNvCxnSpPr/>
            <p:nvPr userDrawn="1"/>
          </p:nvCxnSpPr>
          <p:spPr>
            <a:xfrm>
              <a:off x="5958094" y="14040212"/>
              <a:ext cx="43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線コネクタ 53">
              <a:extLst>
                <a:ext uri="{FF2B5EF4-FFF2-40B4-BE49-F238E27FC236}">
                  <a16:creationId xmlns:a16="http://schemas.microsoft.com/office/drawing/2014/main" id="{641B724A-DB6F-FDFF-DC5F-8BA7CC9060F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958094" y="9990212"/>
              <a:ext cx="43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線矢印コネクタ 54">
              <a:extLst>
                <a:ext uri="{FF2B5EF4-FFF2-40B4-BE49-F238E27FC236}">
                  <a16:creationId xmlns:a16="http://schemas.microsoft.com/office/drawing/2014/main" id="{52C9442E-FA61-9873-12B6-21300F1D29D1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6174094" y="14040212"/>
              <a:ext cx="0" cy="630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テキスト ボックス 60">
              <a:extLst>
                <a:ext uri="{FF2B5EF4-FFF2-40B4-BE49-F238E27FC236}">
                  <a16:creationId xmlns:a16="http://schemas.microsoft.com/office/drawing/2014/main" id="{08A0BC56-8ED4-C2D8-A5F9-1278CB2805D2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5154748" y="16990163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700mm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57" name="直線矢印コネクタ 56">
              <a:extLst>
                <a:ext uri="{FF2B5EF4-FFF2-40B4-BE49-F238E27FC236}">
                  <a16:creationId xmlns:a16="http://schemas.microsoft.com/office/drawing/2014/main" id="{796CE34F-8DFD-137C-9DF4-E0A993DF4526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6174094" y="8460213"/>
              <a:ext cx="0" cy="153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テキスト ボックス 60">
              <a:extLst>
                <a:ext uri="{FF2B5EF4-FFF2-40B4-BE49-F238E27FC236}">
                  <a16:creationId xmlns:a16="http://schemas.microsoft.com/office/drawing/2014/main" id="{119BA1DE-B81F-4C15-DD74-C5E347978C2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5154749" y="9025164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170mm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59" name="直線矢印コネクタ 58">
              <a:extLst>
                <a:ext uri="{FF2B5EF4-FFF2-40B4-BE49-F238E27FC236}">
                  <a16:creationId xmlns:a16="http://schemas.microsoft.com/office/drawing/2014/main" id="{B4B27849-BA03-B40C-B648-8AC7DDF30FC0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6174094" y="9990212"/>
              <a:ext cx="0" cy="405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テキスト ボックス 60">
              <a:extLst>
                <a:ext uri="{FF2B5EF4-FFF2-40B4-BE49-F238E27FC236}">
                  <a16:creationId xmlns:a16="http://schemas.microsoft.com/office/drawing/2014/main" id="{AC0E0445-63AD-B1EF-34E9-017A7BA0D4F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5154750" y="11811869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450mm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B08A10A6-A5FF-6821-3EA4-52448F2FAC46}"/>
              </a:ext>
            </a:extLst>
          </p:cNvPr>
          <p:cNvGrpSpPr/>
          <p:nvPr userDrawn="1"/>
        </p:nvGrpSpPr>
        <p:grpSpPr>
          <a:xfrm>
            <a:off x="6390094" y="8100212"/>
            <a:ext cx="26820000" cy="12600000"/>
            <a:chOff x="6390094" y="8100212"/>
            <a:chExt cx="26820000" cy="12600000"/>
          </a:xfrm>
        </p:grpSpPr>
        <p:sp>
          <p:nvSpPr>
            <p:cNvPr id="12" name="テキスト ボックス 51">
              <a:extLst>
                <a:ext uri="{FF2B5EF4-FFF2-40B4-BE49-F238E27FC236}">
                  <a16:creationId xmlns:a16="http://schemas.microsoft.com/office/drawing/2014/main" id="{39D1AED2-65CC-3D88-D0F1-68A64A56D53A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8695988" y="16605218"/>
              <a:ext cx="2208212" cy="1169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正面</a:t>
              </a:r>
            </a:p>
          </p:txBody>
        </p:sp>
        <p:sp>
          <p:nvSpPr>
            <p:cNvPr id="13" name="テキスト ボックス 53">
              <a:extLst>
                <a:ext uri="{FF2B5EF4-FFF2-40B4-BE49-F238E27FC236}">
                  <a16:creationId xmlns:a16="http://schemas.microsoft.com/office/drawing/2014/main" id="{D8EA582B-AB75-833C-DF02-33BB3DEFD3C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8695557" y="11430423"/>
              <a:ext cx="2209074" cy="1169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天板</a:t>
              </a:r>
            </a:p>
          </p:txBody>
        </p:sp>
        <p:sp>
          <p:nvSpPr>
            <p:cNvPr id="14" name="テキスト ボックス 53">
              <a:extLst>
                <a:ext uri="{FF2B5EF4-FFF2-40B4-BE49-F238E27FC236}">
                  <a16:creationId xmlns:a16="http://schemas.microsoft.com/office/drawing/2014/main" id="{8C9FF46C-6A92-B6C0-47F0-B9AF1AEE473C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7885199" y="16605436"/>
              <a:ext cx="4079789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右側面</a:t>
              </a:r>
            </a:p>
          </p:txBody>
        </p:sp>
        <p:sp>
          <p:nvSpPr>
            <p:cNvPr id="15" name="テキスト ボックス 53">
              <a:extLst>
                <a:ext uri="{FF2B5EF4-FFF2-40B4-BE49-F238E27FC236}">
                  <a16:creationId xmlns:a16="http://schemas.microsoft.com/office/drawing/2014/main" id="{9677B278-95AF-9735-7C9D-A488F90D7068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7635200" y="16605436"/>
              <a:ext cx="4079789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左側面</a:t>
              </a:r>
            </a:p>
          </p:txBody>
        </p:sp>
        <p:sp>
          <p:nvSpPr>
            <p:cNvPr id="16" name="テキスト ボックス 53">
              <a:extLst>
                <a:ext uri="{FF2B5EF4-FFF2-40B4-BE49-F238E27FC236}">
                  <a16:creationId xmlns:a16="http://schemas.microsoft.com/office/drawing/2014/main" id="{FBD8383E-59A3-63BF-3A83-AABEE6E23181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 rot="10800000">
              <a:off x="18695557" y="8625761"/>
              <a:ext cx="2209074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背面</a:t>
              </a:r>
            </a:p>
          </p:txBody>
        </p:sp>
        <p:sp>
          <p:nvSpPr>
            <p:cNvPr id="17" name="テキスト ボックス 53">
              <a:extLst>
                <a:ext uri="{FF2B5EF4-FFF2-40B4-BE49-F238E27FC236}">
                  <a16:creationId xmlns:a16="http://schemas.microsoft.com/office/drawing/2014/main" id="{B76C8B25-6AB3-1403-5FE2-241801EF62CC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7033145" y="10665430"/>
              <a:ext cx="4383899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折込部分</a:t>
              </a:r>
            </a:p>
          </p:txBody>
        </p:sp>
        <p:sp>
          <p:nvSpPr>
            <p:cNvPr id="18" name="テキスト ボックス 53">
              <a:extLst>
                <a:ext uri="{FF2B5EF4-FFF2-40B4-BE49-F238E27FC236}">
                  <a16:creationId xmlns:a16="http://schemas.microsoft.com/office/drawing/2014/main" id="{6EB73EAB-CCD0-EB52-FD99-2A09B5D8170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8176597" y="10665430"/>
              <a:ext cx="4383899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折込部分</a:t>
              </a:r>
            </a:p>
          </p:txBody>
        </p:sp>
        <p:grpSp>
          <p:nvGrpSpPr>
            <p:cNvPr id="2" name="グループ化 1">
              <a:extLst>
                <a:ext uri="{FF2B5EF4-FFF2-40B4-BE49-F238E27FC236}">
                  <a16:creationId xmlns:a16="http://schemas.microsoft.com/office/drawing/2014/main" id="{0F20A050-7954-91D1-EC85-32684BF8D863}"/>
                </a:ext>
              </a:extLst>
            </p:cNvPr>
            <p:cNvGrpSpPr/>
            <p:nvPr userDrawn="1"/>
          </p:nvGrpSpPr>
          <p:grpSpPr>
            <a:xfrm>
              <a:off x="6390094" y="8100212"/>
              <a:ext cx="26820000" cy="12600000"/>
              <a:chOff x="0" y="0"/>
              <a:chExt cx="107280000" cy="50400000"/>
            </a:xfrm>
          </p:grpSpPr>
          <p:sp>
            <p:nvSpPr>
              <p:cNvPr id="3" name="正方形/長方形 2">
                <a:extLst>
                  <a:ext uri="{FF2B5EF4-FFF2-40B4-BE49-F238E27FC236}">
                    <a16:creationId xmlns:a16="http://schemas.microsoft.com/office/drawing/2014/main" id="{DA318513-C6A3-165B-D75B-BAB2A1F1EAED}"/>
                  </a:ext>
                </a:extLst>
              </p:cNvPr>
              <p:cNvSpPr/>
              <p:nvPr userDrawn="1"/>
            </p:nvSpPr>
            <p:spPr>
              <a:xfrm>
                <a:off x="0" y="0"/>
                <a:ext cx="107280000" cy="50400000"/>
              </a:xfrm>
              <a:prstGeom prst="rect">
                <a:avLst/>
              </a:prstGeom>
              <a:noFill/>
              <a:ln w="3175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" name="正方形/長方形 3">
                <a:extLst>
                  <a:ext uri="{FF2B5EF4-FFF2-40B4-BE49-F238E27FC236}">
                    <a16:creationId xmlns:a16="http://schemas.microsoft.com/office/drawing/2014/main" id="{2D46E4AE-6E5B-E7DF-79FE-D531D02DA708}"/>
                  </a:ext>
                </a:extLst>
              </p:cNvPr>
              <p:cNvSpPr/>
              <p:nvPr userDrawn="1"/>
            </p:nvSpPr>
            <p:spPr>
              <a:xfrm>
                <a:off x="1440000" y="1440000"/>
                <a:ext cx="104400000" cy="47520000"/>
              </a:xfrm>
              <a:prstGeom prst="rect">
                <a:avLst/>
              </a:prstGeom>
              <a:noFill/>
              <a:ln w="3175">
                <a:solidFill>
                  <a:srgbClr val="FF3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5" name="直線コネクタ 4">
                <a:extLst>
                  <a:ext uri="{FF2B5EF4-FFF2-40B4-BE49-F238E27FC236}">
                    <a16:creationId xmlns:a16="http://schemas.microsoft.com/office/drawing/2014/main" id="{3942B195-EEB3-27CB-2BCA-2E4EC6D4D5D1}"/>
                  </a:ext>
                </a:extLst>
              </p:cNvPr>
              <p:cNvCxnSpPr/>
              <p:nvPr userDrawn="1"/>
            </p:nvCxnSpPr>
            <p:spPr>
              <a:xfrm>
                <a:off x="21240000" y="1440000"/>
                <a:ext cx="0" cy="4752000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線コネクタ 5">
                <a:extLst>
                  <a:ext uri="{FF2B5EF4-FFF2-40B4-BE49-F238E27FC236}">
                    <a16:creationId xmlns:a16="http://schemas.microsoft.com/office/drawing/2014/main" id="{0C83EA6F-85B6-B1AC-D698-6726332DDC4B}"/>
                  </a:ext>
                </a:extLst>
              </p:cNvPr>
              <p:cNvCxnSpPr/>
              <p:nvPr userDrawn="1"/>
            </p:nvCxnSpPr>
            <p:spPr>
              <a:xfrm>
                <a:off x="86040000" y="1440000"/>
                <a:ext cx="0" cy="4752000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線コネクタ 60">
                <a:extLst>
                  <a:ext uri="{FF2B5EF4-FFF2-40B4-BE49-F238E27FC236}">
                    <a16:creationId xmlns:a16="http://schemas.microsoft.com/office/drawing/2014/main" id="{57996DA2-1C3D-9DFD-4699-02FFA8F14316}"/>
                  </a:ext>
                </a:extLst>
              </p:cNvPr>
              <p:cNvCxnSpPr/>
              <p:nvPr userDrawn="1"/>
            </p:nvCxnSpPr>
            <p:spPr>
              <a:xfrm>
                <a:off x="102240000" y="23760000"/>
                <a:ext cx="0" cy="2520000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線コネクタ 61">
                <a:extLst>
                  <a:ext uri="{FF2B5EF4-FFF2-40B4-BE49-F238E27FC236}">
                    <a16:creationId xmlns:a16="http://schemas.microsoft.com/office/drawing/2014/main" id="{B5526138-1E59-D649-B817-A2B5BC77D40C}"/>
                  </a:ext>
                </a:extLst>
              </p:cNvPr>
              <p:cNvCxnSpPr/>
              <p:nvPr userDrawn="1"/>
            </p:nvCxnSpPr>
            <p:spPr>
              <a:xfrm>
                <a:off x="5040000" y="23760000"/>
                <a:ext cx="0" cy="2520000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線コネクタ 62">
                <a:extLst>
                  <a:ext uri="{FF2B5EF4-FFF2-40B4-BE49-F238E27FC236}">
                    <a16:creationId xmlns:a16="http://schemas.microsoft.com/office/drawing/2014/main" id="{CF167F75-1ACA-9D55-1B6F-2D8E19A20EA1}"/>
                  </a:ext>
                </a:extLst>
              </p:cNvPr>
              <p:cNvCxnSpPr/>
              <p:nvPr userDrawn="1"/>
            </p:nvCxnSpPr>
            <p:spPr>
              <a:xfrm>
                <a:off x="1440000" y="23760000"/>
                <a:ext cx="104400000" cy="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正方形/長方形 63">
                <a:extLst>
                  <a:ext uri="{FF2B5EF4-FFF2-40B4-BE49-F238E27FC236}">
                    <a16:creationId xmlns:a16="http://schemas.microsoft.com/office/drawing/2014/main" id="{1F40DB4B-F50F-7AE6-E43C-C689E7EB9521}"/>
                  </a:ext>
                </a:extLst>
              </p:cNvPr>
              <p:cNvSpPr/>
              <p:nvPr userDrawn="1"/>
            </p:nvSpPr>
            <p:spPr>
              <a:xfrm>
                <a:off x="22680000" y="9000000"/>
                <a:ext cx="61920000" cy="1332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65" name="直線コネクタ 64">
                <a:extLst>
                  <a:ext uri="{FF2B5EF4-FFF2-40B4-BE49-F238E27FC236}">
                    <a16:creationId xmlns:a16="http://schemas.microsoft.com/office/drawing/2014/main" id="{142F0C4B-FFD0-FC6E-53AD-92187D64465E}"/>
                  </a:ext>
                </a:extLst>
              </p:cNvPr>
              <p:cNvCxnSpPr/>
              <p:nvPr userDrawn="1"/>
            </p:nvCxnSpPr>
            <p:spPr>
              <a:xfrm>
                <a:off x="21240000" y="7560000"/>
                <a:ext cx="64800000" cy="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正方形/長方形 65">
                <a:extLst>
                  <a:ext uri="{FF2B5EF4-FFF2-40B4-BE49-F238E27FC236}">
                    <a16:creationId xmlns:a16="http://schemas.microsoft.com/office/drawing/2014/main" id="{AED2C696-38D3-BC5D-C3F5-9BA34C884CE3}"/>
                  </a:ext>
                </a:extLst>
              </p:cNvPr>
              <p:cNvSpPr/>
              <p:nvPr userDrawn="1"/>
            </p:nvSpPr>
            <p:spPr>
              <a:xfrm>
                <a:off x="22680000" y="25200000"/>
                <a:ext cx="61920000" cy="2232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7" name="正方形/長方形 66">
                <a:extLst>
                  <a:ext uri="{FF2B5EF4-FFF2-40B4-BE49-F238E27FC236}">
                    <a16:creationId xmlns:a16="http://schemas.microsoft.com/office/drawing/2014/main" id="{D9E53327-EE85-A92E-D3F1-6DDCAA423F66}"/>
                  </a:ext>
                </a:extLst>
              </p:cNvPr>
              <p:cNvSpPr/>
              <p:nvPr userDrawn="1"/>
            </p:nvSpPr>
            <p:spPr>
              <a:xfrm>
                <a:off x="6480000" y="25200000"/>
                <a:ext cx="13320000" cy="2232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8" name="正方形/長方形 67">
                <a:extLst>
                  <a:ext uri="{FF2B5EF4-FFF2-40B4-BE49-F238E27FC236}">
                    <a16:creationId xmlns:a16="http://schemas.microsoft.com/office/drawing/2014/main" id="{86A8D29B-779D-7213-DB42-2B7981D98003}"/>
                  </a:ext>
                </a:extLst>
              </p:cNvPr>
              <p:cNvSpPr/>
              <p:nvPr userDrawn="1"/>
            </p:nvSpPr>
            <p:spPr>
              <a:xfrm>
                <a:off x="87480000" y="25200000"/>
                <a:ext cx="13320000" cy="2232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6BEFCD29-64C7-6EEC-ED2B-CB590328B138}"/>
              </a:ext>
            </a:extLst>
          </p:cNvPr>
          <p:cNvGrpSpPr/>
          <p:nvPr userDrawn="1"/>
        </p:nvGrpSpPr>
        <p:grpSpPr>
          <a:xfrm>
            <a:off x="5958094" y="7668209"/>
            <a:ext cx="27684000" cy="13464006"/>
            <a:chOff x="5958094" y="7668209"/>
            <a:chExt cx="27684000" cy="13464006"/>
          </a:xfrm>
        </p:grpSpPr>
        <p:grpSp>
          <p:nvGrpSpPr>
            <p:cNvPr id="32" name="グループ化 31">
              <a:extLst>
                <a:ext uri="{FF2B5EF4-FFF2-40B4-BE49-F238E27FC236}">
                  <a16:creationId xmlns:a16="http://schemas.microsoft.com/office/drawing/2014/main" id="{A0C57655-8C4F-B33D-ABF7-1B51F8250EB7}"/>
                </a:ext>
              </a:extLst>
            </p:cNvPr>
            <p:cNvGrpSpPr/>
            <p:nvPr userDrawn="1"/>
          </p:nvGrpSpPr>
          <p:grpSpPr>
            <a:xfrm>
              <a:off x="5958094" y="7668209"/>
              <a:ext cx="792000" cy="792005"/>
              <a:chOff x="5958094" y="7668209"/>
              <a:chExt cx="792000" cy="792005"/>
            </a:xfrm>
          </p:grpSpPr>
          <p:sp>
            <p:nvSpPr>
              <p:cNvPr id="42" name="フリーフォーム 147">
                <a:extLst>
                  <a:ext uri="{FF2B5EF4-FFF2-40B4-BE49-F238E27FC236}">
                    <a16:creationId xmlns:a16="http://schemas.microsoft.com/office/drawing/2014/main" id="{A2CD5CBA-90A6-F945-4AE3-131D3CA161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094" y="7668209"/>
                <a:ext cx="432000" cy="79200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43" name="フリーフォーム 148">
                <a:extLst>
                  <a:ext uri="{FF2B5EF4-FFF2-40B4-BE49-F238E27FC236}">
                    <a16:creationId xmlns:a16="http://schemas.microsoft.com/office/drawing/2014/main" id="{883A081D-3721-AEE3-AE81-0EABC16785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094" y="7668209"/>
                <a:ext cx="792000" cy="432003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33" name="グループ化 32">
              <a:extLst>
                <a:ext uri="{FF2B5EF4-FFF2-40B4-BE49-F238E27FC236}">
                  <a16:creationId xmlns:a16="http://schemas.microsoft.com/office/drawing/2014/main" id="{72BB5048-90E8-4E1C-C73F-C8106D6F2839}"/>
                </a:ext>
              </a:extLst>
            </p:cNvPr>
            <p:cNvGrpSpPr/>
            <p:nvPr/>
          </p:nvGrpSpPr>
          <p:grpSpPr>
            <a:xfrm>
              <a:off x="32850094" y="7668210"/>
              <a:ext cx="792000" cy="792000"/>
              <a:chOff x="4101166" y="4915938"/>
              <a:chExt cx="792000" cy="792000"/>
            </a:xfrm>
          </p:grpSpPr>
          <p:sp>
            <p:nvSpPr>
              <p:cNvPr id="40" name="フリーフォーム 147">
                <a:extLst>
                  <a:ext uri="{FF2B5EF4-FFF2-40B4-BE49-F238E27FC236}">
                    <a16:creationId xmlns:a16="http://schemas.microsoft.com/office/drawing/2014/main" id="{D7C96919-71A2-A4A1-B46D-42F3C536D4E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461166" y="4915938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41" name="フリーフォーム 148">
                <a:extLst>
                  <a:ext uri="{FF2B5EF4-FFF2-40B4-BE49-F238E27FC236}">
                    <a16:creationId xmlns:a16="http://schemas.microsoft.com/office/drawing/2014/main" id="{7D19A45C-A09E-83FB-6E9D-A1D8F9323ADF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101166" y="4915938"/>
                <a:ext cx="792000" cy="432003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34" name="グループ化 33">
              <a:extLst>
                <a:ext uri="{FF2B5EF4-FFF2-40B4-BE49-F238E27FC236}">
                  <a16:creationId xmlns:a16="http://schemas.microsoft.com/office/drawing/2014/main" id="{BF915820-968A-BFFC-EFA2-C5A2D9BB7AFB}"/>
                </a:ext>
              </a:extLst>
            </p:cNvPr>
            <p:cNvGrpSpPr/>
            <p:nvPr/>
          </p:nvGrpSpPr>
          <p:grpSpPr>
            <a:xfrm>
              <a:off x="32850094" y="20340215"/>
              <a:ext cx="792000" cy="792000"/>
              <a:chOff x="2964510" y="5203937"/>
              <a:chExt cx="792000" cy="792000"/>
            </a:xfrm>
          </p:grpSpPr>
          <p:sp>
            <p:nvSpPr>
              <p:cNvPr id="38" name="フリーフォーム 147">
                <a:extLst>
                  <a:ext uri="{FF2B5EF4-FFF2-40B4-BE49-F238E27FC236}">
                    <a16:creationId xmlns:a16="http://schemas.microsoft.com/office/drawing/2014/main" id="{0808E40B-DDDA-85E4-EE3C-B5E77B1A79FB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324510" y="5203937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39" name="フリーフォーム 148">
                <a:extLst>
                  <a:ext uri="{FF2B5EF4-FFF2-40B4-BE49-F238E27FC236}">
                    <a16:creationId xmlns:a16="http://schemas.microsoft.com/office/drawing/2014/main" id="{F35F919C-7104-A62C-385A-19333143015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2964510" y="5563938"/>
                <a:ext cx="792000" cy="431999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35" name="グループ化 34">
              <a:extLst>
                <a:ext uri="{FF2B5EF4-FFF2-40B4-BE49-F238E27FC236}">
                  <a16:creationId xmlns:a16="http://schemas.microsoft.com/office/drawing/2014/main" id="{932F2890-7072-3B32-F42F-0D41DC66923D}"/>
                </a:ext>
              </a:extLst>
            </p:cNvPr>
            <p:cNvGrpSpPr/>
            <p:nvPr/>
          </p:nvGrpSpPr>
          <p:grpSpPr>
            <a:xfrm>
              <a:off x="5958094" y="20340211"/>
              <a:ext cx="792000" cy="792000"/>
              <a:chOff x="3856679" y="4017521"/>
              <a:chExt cx="792000" cy="792000"/>
            </a:xfrm>
          </p:grpSpPr>
          <p:sp>
            <p:nvSpPr>
              <p:cNvPr id="36" name="フリーフォーム 147">
                <a:extLst>
                  <a:ext uri="{FF2B5EF4-FFF2-40B4-BE49-F238E27FC236}">
                    <a16:creationId xmlns:a16="http://schemas.microsoft.com/office/drawing/2014/main" id="{80C97ECA-A725-6434-3550-1F356CA7DF7B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56679" y="4017521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37" name="フリーフォーム 148">
                <a:extLst>
                  <a:ext uri="{FF2B5EF4-FFF2-40B4-BE49-F238E27FC236}">
                    <a16:creationId xmlns:a16="http://schemas.microsoft.com/office/drawing/2014/main" id="{5D37AA4F-C7C8-A6B9-313D-CE9089AA042C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56679" y="4377522"/>
                <a:ext cx="792000" cy="431999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63542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3840023" rtl="0" eaLnBrk="1" latinLnBrk="0" hangingPunct="1">
        <a:lnSpc>
          <a:spcPct val="90000"/>
        </a:lnSpc>
        <a:spcBef>
          <a:spcPct val="0"/>
        </a:spcBef>
        <a:buNone/>
        <a:defRPr kumimoji="1" sz="1847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60006" indent="-960006" algn="l" defTabSz="3840023" rtl="0" eaLnBrk="1" latinLnBrk="0" hangingPunct="1">
        <a:lnSpc>
          <a:spcPct val="90000"/>
        </a:lnSpc>
        <a:spcBef>
          <a:spcPts val="4200"/>
        </a:spcBef>
        <a:buFont typeface="Arial" panose="020B0604020202020204" pitchFamily="34" charset="0"/>
        <a:buChar char="•"/>
        <a:defRPr kumimoji="1" sz="11759" kern="1200">
          <a:solidFill>
            <a:schemeClr val="tx1"/>
          </a:solidFill>
          <a:latin typeface="+mn-lt"/>
          <a:ea typeface="+mn-ea"/>
          <a:cs typeface="+mn-cs"/>
        </a:defRPr>
      </a:lvl1pPr>
      <a:lvl2pPr marL="2880017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10079" kern="1200">
          <a:solidFill>
            <a:schemeClr val="tx1"/>
          </a:solidFill>
          <a:latin typeface="+mn-lt"/>
          <a:ea typeface="+mn-ea"/>
          <a:cs typeface="+mn-cs"/>
        </a:defRPr>
      </a:lvl2pPr>
      <a:lvl3pPr marL="4800029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3pPr>
      <a:lvl4pPr marL="6720040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4pPr>
      <a:lvl5pPr marL="8640051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5pPr>
      <a:lvl6pPr marL="10560063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6pPr>
      <a:lvl7pPr marL="12480074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7pPr>
      <a:lvl8pPr marL="14400086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8pPr>
      <a:lvl9pPr marL="16320097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1pPr>
      <a:lvl2pPr marL="1920011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2pPr>
      <a:lvl3pPr marL="3840023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3pPr>
      <a:lvl4pPr marL="5760034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4pPr>
      <a:lvl5pPr marL="7680046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5pPr>
      <a:lvl6pPr marL="9600057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6pPr>
      <a:lvl7pPr marL="11520068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7pPr>
      <a:lvl8pPr marL="13440080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8pPr>
      <a:lvl9pPr marL="15360091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53346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ＭＳ ゴシック</vt:lpstr>
      <vt:lpstr>Aptos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CR0190</dc:creator>
  <cp:lastModifiedBy>CR0190</cp:lastModifiedBy>
  <cp:revision>9</cp:revision>
  <dcterms:created xsi:type="dcterms:W3CDTF">2026-05-19T06:40:38Z</dcterms:created>
  <dcterms:modified xsi:type="dcterms:W3CDTF">2026-06-01T03:22:00Z</dcterms:modified>
</cp:coreProperties>
</file>