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009944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6" d="100"/>
          <a:sy n="26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46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AE353C3E-79DF-4CEF-8D85-0DF9FBC92601}"/>
              </a:ext>
            </a:extLst>
          </p:cNvPr>
          <p:cNvGrpSpPr/>
          <p:nvPr userDrawn="1"/>
        </p:nvGrpSpPr>
        <p:grpSpPr>
          <a:xfrm>
            <a:off x="7740094" y="7425212"/>
            <a:ext cx="24120000" cy="13950000"/>
            <a:chOff x="7740094" y="7425212"/>
            <a:chExt cx="24120000" cy="13950000"/>
          </a:xfrm>
        </p:grpSpPr>
        <p:sp>
          <p:nvSpPr>
            <p:cNvPr id="18" name="テキスト ボックス 51">
              <a:extLst>
                <a:ext uri="{FF2B5EF4-FFF2-40B4-BE49-F238E27FC236}">
                  <a16:creationId xmlns:a16="http://schemas.microsoft.com/office/drawing/2014/main" id="{695BD922-5151-46D7-0D57-84093A9734F0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7280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正面</a:t>
              </a:r>
            </a:p>
          </p:txBody>
        </p:sp>
        <p:sp>
          <p:nvSpPr>
            <p:cNvPr id="19" name="テキスト ボックス 53">
              <a:extLst>
                <a:ext uri="{FF2B5EF4-FFF2-40B4-BE49-F238E27FC236}">
                  <a16:creationId xmlns:a16="http://schemas.microsoft.com/office/drawing/2014/main" id="{4128ECC1-A5ED-143B-6999-F29E5FD6C2A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430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天板</a:t>
              </a:r>
            </a:p>
          </p:txBody>
        </p:sp>
        <p:sp>
          <p:nvSpPr>
            <p:cNvPr id="20" name="テキスト ボックス 53">
              <a:extLst>
                <a:ext uri="{FF2B5EF4-FFF2-40B4-BE49-F238E27FC236}">
                  <a16:creationId xmlns:a16="http://schemas.microsoft.com/office/drawing/2014/main" id="{D61954E5-C7BB-9F28-4861-78041E7FC8E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5875094" y="17280437"/>
              <a:ext cx="4050001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右側面</a:t>
              </a: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67763491-A957-C88E-0A1F-DA99FE89946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675094" y="17280437"/>
              <a:ext cx="4050000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左側面</a:t>
              </a:r>
            </a:p>
          </p:txBody>
        </p:sp>
        <p:sp>
          <p:nvSpPr>
            <p:cNvPr id="22" name="テキスト ボックス 53">
              <a:extLst>
                <a:ext uri="{FF2B5EF4-FFF2-40B4-BE49-F238E27FC236}">
                  <a16:creationId xmlns:a16="http://schemas.microsoft.com/office/drawing/2014/main" id="{8067D48B-A53B-EA68-6991-AE15BDEF7D5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7965436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背面</a:t>
              </a:r>
            </a:p>
          </p:txBody>
        </p:sp>
        <p:sp>
          <p:nvSpPr>
            <p:cNvPr id="23" name="テキスト ボックス 53">
              <a:extLst>
                <a:ext uri="{FF2B5EF4-FFF2-40B4-BE49-F238E27FC236}">
                  <a16:creationId xmlns:a16="http://schemas.microsoft.com/office/drawing/2014/main" id="{A59E2FFC-2859-CEBB-DD27-735A8492825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058142" y="10665428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折込部分</a:t>
              </a:r>
            </a:p>
          </p:txBody>
        </p:sp>
        <p:sp>
          <p:nvSpPr>
            <p:cNvPr id="50" name="テキスト ボックス 53">
              <a:extLst>
                <a:ext uri="{FF2B5EF4-FFF2-40B4-BE49-F238E27FC236}">
                  <a16:creationId xmlns:a16="http://schemas.microsoft.com/office/drawing/2014/main" id="{C32DAA05-6CFD-F482-A4A0-F5AB3A98C2A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6158146" y="10665428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折込部分</a:t>
              </a:r>
            </a:p>
          </p:txBody>
        </p:sp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91E2E4CA-8EC3-152E-20F5-8F154FC5945F}"/>
                </a:ext>
              </a:extLst>
            </p:cNvPr>
            <p:cNvGrpSpPr/>
            <p:nvPr userDrawn="1"/>
          </p:nvGrpSpPr>
          <p:grpSpPr>
            <a:xfrm>
              <a:off x="7740094" y="7425212"/>
              <a:ext cx="24120000" cy="13950000"/>
              <a:chOff x="7740094" y="7425212"/>
              <a:chExt cx="24120000" cy="13950000"/>
            </a:xfrm>
          </p:grpSpPr>
          <p:cxnSp>
            <p:nvCxnSpPr>
              <p:cNvPr id="4" name="直線コネクタ 3">
                <a:extLst>
                  <a:ext uri="{FF2B5EF4-FFF2-40B4-BE49-F238E27FC236}">
                    <a16:creationId xmlns:a16="http://schemas.microsoft.com/office/drawing/2014/main" id="{90833514-0447-811C-7567-793FEAED026C}"/>
                  </a:ext>
                </a:extLst>
              </p:cNvPr>
              <p:cNvCxnSpPr/>
              <p:nvPr userDrawn="1"/>
            </p:nvCxnSpPr>
            <p:spPr>
              <a:xfrm>
                <a:off x="14400094" y="7785212"/>
                <a:ext cx="0" cy="1323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9F933932-432B-4B4C-888E-66076D8A6E49}"/>
                  </a:ext>
                </a:extLst>
              </p:cNvPr>
              <p:cNvSpPr/>
              <p:nvPr userDrawn="1"/>
            </p:nvSpPr>
            <p:spPr>
              <a:xfrm>
                <a:off x="8100094" y="7785212"/>
                <a:ext cx="23400000" cy="1323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  <p:cxnSp>
            <p:nvCxnSpPr>
              <p:cNvPr id="10" name="直線コネクタ 9">
                <a:extLst>
                  <a:ext uri="{FF2B5EF4-FFF2-40B4-BE49-F238E27FC236}">
                    <a16:creationId xmlns:a16="http://schemas.microsoft.com/office/drawing/2014/main" id="{BD47F7DD-4DE4-24F1-197D-554C8A39C13C}"/>
                  </a:ext>
                </a:extLst>
              </p:cNvPr>
              <p:cNvCxnSpPr/>
              <p:nvPr userDrawn="1"/>
            </p:nvCxnSpPr>
            <p:spPr>
              <a:xfrm>
                <a:off x="25200094" y="7785212"/>
                <a:ext cx="0" cy="1323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コネクタ 10">
                <a:extLst>
                  <a:ext uri="{FF2B5EF4-FFF2-40B4-BE49-F238E27FC236}">
                    <a16:creationId xmlns:a16="http://schemas.microsoft.com/office/drawing/2014/main" id="{1EDA3162-5BDF-C499-D9AC-2D8E6CEC7821}"/>
                  </a:ext>
                </a:extLst>
              </p:cNvPr>
              <p:cNvCxnSpPr/>
              <p:nvPr userDrawn="1"/>
            </p:nvCxnSpPr>
            <p:spPr>
              <a:xfrm>
                <a:off x="8100094" y="14715212"/>
                <a:ext cx="234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コネクタ 11">
                <a:extLst>
                  <a:ext uri="{FF2B5EF4-FFF2-40B4-BE49-F238E27FC236}">
                    <a16:creationId xmlns:a16="http://schemas.microsoft.com/office/drawing/2014/main" id="{6B52F3D3-F0BF-ADE8-77FC-80EEA8953CF2}"/>
                  </a:ext>
                </a:extLst>
              </p:cNvPr>
              <p:cNvCxnSpPr/>
              <p:nvPr userDrawn="1"/>
            </p:nvCxnSpPr>
            <p:spPr>
              <a:xfrm>
                <a:off x="14400094" y="9315212"/>
                <a:ext cx="10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コネクタ 12">
                <a:extLst>
                  <a:ext uri="{FF2B5EF4-FFF2-40B4-BE49-F238E27FC236}">
                    <a16:creationId xmlns:a16="http://schemas.microsoft.com/office/drawing/2014/main" id="{7F3CE812-2F98-BC7F-D105-119997FC5B42}"/>
                  </a:ext>
                </a:extLst>
              </p:cNvPr>
              <p:cNvCxnSpPr/>
              <p:nvPr userDrawn="1"/>
            </p:nvCxnSpPr>
            <p:spPr>
              <a:xfrm>
                <a:off x="9000094" y="14715212"/>
                <a:ext cx="0" cy="6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コネクタ 13">
                <a:extLst>
                  <a:ext uri="{FF2B5EF4-FFF2-40B4-BE49-F238E27FC236}">
                    <a16:creationId xmlns:a16="http://schemas.microsoft.com/office/drawing/2014/main" id="{9E07C6CA-BA9C-6DEF-E88F-E33B58389EFB}"/>
                  </a:ext>
                </a:extLst>
              </p:cNvPr>
              <p:cNvCxnSpPr/>
              <p:nvPr userDrawn="1"/>
            </p:nvCxnSpPr>
            <p:spPr>
              <a:xfrm>
                <a:off x="30600094" y="14715212"/>
                <a:ext cx="0" cy="63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65B5A7B7-3E17-D2B5-B695-50F8D1301121}"/>
                  </a:ext>
                </a:extLst>
              </p:cNvPr>
              <p:cNvSpPr/>
              <p:nvPr userDrawn="1"/>
            </p:nvSpPr>
            <p:spPr>
              <a:xfrm>
                <a:off x="14760094" y="15075212"/>
                <a:ext cx="100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93AA5CCD-1E1F-9463-DBD7-C3DA70D25FC6}"/>
                  </a:ext>
                </a:extLst>
              </p:cNvPr>
              <p:cNvSpPr/>
              <p:nvPr userDrawn="1"/>
            </p:nvSpPr>
            <p:spPr>
              <a:xfrm>
                <a:off x="9360094" y="15075212"/>
                <a:ext cx="46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8AF37646-FAA6-C4E9-7486-D3F7929BC41A}"/>
                  </a:ext>
                </a:extLst>
              </p:cNvPr>
              <p:cNvSpPr/>
              <p:nvPr userDrawn="1"/>
            </p:nvSpPr>
            <p:spPr>
              <a:xfrm>
                <a:off x="25560094" y="15075212"/>
                <a:ext cx="4680000" cy="55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65B5A7B7-3E17-D2B5-B695-50F8D1301121}"/>
                  </a:ext>
                </a:extLst>
              </p:cNvPr>
              <p:cNvSpPr/>
              <p:nvPr userDrawn="1"/>
            </p:nvSpPr>
            <p:spPr>
              <a:xfrm>
                <a:off x="14760094" y="9675212"/>
                <a:ext cx="10080000" cy="468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2" name="正方形/長方形 1">
                <a:extLst>
                  <a:ext uri="{FF2B5EF4-FFF2-40B4-BE49-F238E27FC236}">
                    <a16:creationId xmlns:a16="http://schemas.microsoft.com/office/drawing/2014/main" id="{9F933932-432B-4B4C-888E-66076D8A6E49}"/>
                  </a:ext>
                </a:extLst>
              </p:cNvPr>
              <p:cNvSpPr/>
              <p:nvPr userDrawn="1"/>
            </p:nvSpPr>
            <p:spPr>
              <a:xfrm>
                <a:off x="7740094" y="7425212"/>
                <a:ext cx="24120000" cy="13950000"/>
              </a:xfrm>
              <a:prstGeom prst="rect">
                <a:avLst/>
              </a:prstGeom>
              <a:noFill/>
              <a:ln w="3175">
                <a:solidFill>
                  <a:srgbClr val="00994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700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_W2600×H1470mm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W1200×D600×H700mm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181D89EE-5652-B11C-6FD7-44CA2453A18B}"/>
              </a:ext>
            </a:extLst>
          </p:cNvPr>
          <p:cNvGrpSpPr/>
          <p:nvPr userDrawn="1"/>
        </p:nvGrpSpPr>
        <p:grpSpPr>
          <a:xfrm>
            <a:off x="7308094" y="6993207"/>
            <a:ext cx="24984000" cy="14814005"/>
            <a:chOff x="7308094" y="6993207"/>
            <a:chExt cx="24984000" cy="14814005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7BF65661-3FC5-AF8C-1736-3483E626766A}"/>
                </a:ext>
              </a:extLst>
            </p:cNvPr>
            <p:cNvGrpSpPr/>
            <p:nvPr userDrawn="1"/>
          </p:nvGrpSpPr>
          <p:grpSpPr>
            <a:xfrm>
              <a:off x="7308094" y="6993207"/>
              <a:ext cx="792000" cy="792005"/>
              <a:chOff x="5958094" y="7668209"/>
              <a:chExt cx="792000" cy="792005"/>
            </a:xfrm>
          </p:grpSpPr>
          <p:sp>
            <p:nvSpPr>
              <p:cNvPr id="74" name="フリーフォーム 147">
                <a:extLst>
                  <a:ext uri="{FF2B5EF4-FFF2-40B4-BE49-F238E27FC236}">
                    <a16:creationId xmlns:a16="http://schemas.microsoft.com/office/drawing/2014/main" id="{6F0DE2F7-DE3C-8371-FDA1-232DE911D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5" name="フリーフォーム 148">
                <a:extLst>
                  <a:ext uri="{FF2B5EF4-FFF2-40B4-BE49-F238E27FC236}">
                    <a16:creationId xmlns:a16="http://schemas.microsoft.com/office/drawing/2014/main" id="{9E5D1202-2924-D702-55D8-3A4B40F2D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F711E5B2-5EA8-1A6B-EA15-316CF47AF75F}"/>
                </a:ext>
              </a:extLst>
            </p:cNvPr>
            <p:cNvGrpSpPr/>
            <p:nvPr/>
          </p:nvGrpSpPr>
          <p:grpSpPr>
            <a:xfrm>
              <a:off x="31500094" y="6993207"/>
              <a:ext cx="792000" cy="792000"/>
              <a:chOff x="4101166" y="4915938"/>
              <a:chExt cx="792000" cy="792000"/>
            </a:xfrm>
          </p:grpSpPr>
          <p:sp>
            <p:nvSpPr>
              <p:cNvPr id="72" name="フリーフォーム 147">
                <a:extLst>
                  <a:ext uri="{FF2B5EF4-FFF2-40B4-BE49-F238E27FC236}">
                    <a16:creationId xmlns:a16="http://schemas.microsoft.com/office/drawing/2014/main" id="{9A95190A-8390-C716-ED8D-F45111DD401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3" name="フリーフォーム 148">
                <a:extLst>
                  <a:ext uri="{FF2B5EF4-FFF2-40B4-BE49-F238E27FC236}">
                    <a16:creationId xmlns:a16="http://schemas.microsoft.com/office/drawing/2014/main" id="{B545AEBF-526A-9551-CB51-F0F32173F72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40A16F10-3A66-528C-50D3-74431DC01606}"/>
                </a:ext>
              </a:extLst>
            </p:cNvPr>
            <p:cNvGrpSpPr/>
            <p:nvPr/>
          </p:nvGrpSpPr>
          <p:grpSpPr>
            <a:xfrm>
              <a:off x="31500094" y="21015212"/>
              <a:ext cx="792000" cy="792000"/>
              <a:chOff x="2964510" y="5203937"/>
              <a:chExt cx="792000" cy="792000"/>
            </a:xfrm>
          </p:grpSpPr>
          <p:sp>
            <p:nvSpPr>
              <p:cNvPr id="69" name="フリーフォーム 147">
                <a:extLst>
                  <a:ext uri="{FF2B5EF4-FFF2-40B4-BE49-F238E27FC236}">
                    <a16:creationId xmlns:a16="http://schemas.microsoft.com/office/drawing/2014/main" id="{21FD34ED-2DF3-75D5-27B9-C8284D32119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71" name="フリーフォーム 148">
                <a:extLst>
                  <a:ext uri="{FF2B5EF4-FFF2-40B4-BE49-F238E27FC236}">
                    <a16:creationId xmlns:a16="http://schemas.microsoft.com/office/drawing/2014/main" id="{73F2E433-4426-6498-93BF-79BF9BB8A5E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66" name="グループ化 65">
              <a:extLst>
                <a:ext uri="{FF2B5EF4-FFF2-40B4-BE49-F238E27FC236}">
                  <a16:creationId xmlns:a16="http://schemas.microsoft.com/office/drawing/2014/main" id="{FC4058FF-E016-5EFB-0C70-67427C532985}"/>
                </a:ext>
              </a:extLst>
            </p:cNvPr>
            <p:cNvGrpSpPr/>
            <p:nvPr/>
          </p:nvGrpSpPr>
          <p:grpSpPr>
            <a:xfrm>
              <a:off x="7308094" y="21015212"/>
              <a:ext cx="792000" cy="792000"/>
              <a:chOff x="3856679" y="4017521"/>
              <a:chExt cx="792000" cy="792000"/>
            </a:xfrm>
          </p:grpSpPr>
          <p:sp>
            <p:nvSpPr>
              <p:cNvPr id="67" name="フリーフォーム 147">
                <a:extLst>
                  <a:ext uri="{FF2B5EF4-FFF2-40B4-BE49-F238E27FC236}">
                    <a16:creationId xmlns:a16="http://schemas.microsoft.com/office/drawing/2014/main" id="{3FBF6B2F-0C92-C2B7-55A8-F4E0BD95371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68" name="フリーフォーム 148">
                <a:extLst>
                  <a:ext uri="{FF2B5EF4-FFF2-40B4-BE49-F238E27FC236}">
                    <a16:creationId xmlns:a16="http://schemas.microsoft.com/office/drawing/2014/main" id="{951606E4-56BD-2B1B-9546-2EB43CB2DD5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380339E-2B68-A3AC-8333-B4BC79D76EDC}"/>
              </a:ext>
            </a:extLst>
          </p:cNvPr>
          <p:cNvGrpSpPr/>
          <p:nvPr userDrawn="1"/>
        </p:nvGrpSpPr>
        <p:grpSpPr>
          <a:xfrm>
            <a:off x="6491078" y="6757165"/>
            <a:ext cx="25009016" cy="14258047"/>
            <a:chOff x="6491078" y="6757165"/>
            <a:chExt cx="25009016" cy="14258047"/>
          </a:xfrm>
        </p:grpSpPr>
        <p:cxnSp>
          <p:nvCxnSpPr>
            <p:cNvPr id="77" name="直線矢印コネクタ 76">
              <a:extLst>
                <a:ext uri="{FF2B5EF4-FFF2-40B4-BE49-F238E27FC236}">
                  <a16:creationId xmlns:a16="http://schemas.microsoft.com/office/drawing/2014/main" id="{5814F9AF-2163-3F2B-D4AD-6FBAE4E461A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8100094" y="7189164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テキスト ボックス 57">
              <a:extLst>
                <a:ext uri="{FF2B5EF4-FFF2-40B4-BE49-F238E27FC236}">
                  <a16:creationId xmlns:a16="http://schemas.microsoft.com/office/drawing/2014/main" id="{9D7AB7B8-0874-2E10-CA5E-96EF9F95124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0697814" y="6757165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79" name="直線コネクタ 78">
              <a:extLst>
                <a:ext uri="{FF2B5EF4-FFF2-40B4-BE49-F238E27FC236}">
                  <a16:creationId xmlns:a16="http://schemas.microsoft.com/office/drawing/2014/main" id="{AAD9BE36-3F2A-6AF8-B5B3-539B93E01CD6}"/>
                </a:ext>
              </a:extLst>
            </p:cNvPr>
            <p:cNvCxnSpPr/>
            <p:nvPr userDrawn="1"/>
          </p:nvCxnSpPr>
          <p:spPr>
            <a:xfrm>
              <a:off x="14400093" y="6973164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2AF37D43-7A38-5D93-D02D-926D1E5DB6D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4400093" y="7189164"/>
              <a:ext cx="108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矢印コネクタ 80">
              <a:extLst>
                <a:ext uri="{FF2B5EF4-FFF2-40B4-BE49-F238E27FC236}">
                  <a16:creationId xmlns:a16="http://schemas.microsoft.com/office/drawing/2014/main" id="{5429BBC6-C6C7-DA17-E418-B3F6E0DF954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5200094" y="7189164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テキスト ボックス 57">
              <a:extLst>
                <a:ext uri="{FF2B5EF4-FFF2-40B4-BE49-F238E27FC236}">
                  <a16:creationId xmlns:a16="http://schemas.microsoft.com/office/drawing/2014/main" id="{985628D7-2A76-DFA7-87FA-917A955DC4D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7797814" y="6757165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83" name="直線コネクタ 82">
              <a:extLst>
                <a:ext uri="{FF2B5EF4-FFF2-40B4-BE49-F238E27FC236}">
                  <a16:creationId xmlns:a16="http://schemas.microsoft.com/office/drawing/2014/main" id="{3FA7AE70-42D3-E065-F935-2C1D4B435896}"/>
                </a:ext>
              </a:extLst>
            </p:cNvPr>
            <p:cNvCxnSpPr/>
            <p:nvPr userDrawn="1"/>
          </p:nvCxnSpPr>
          <p:spPr>
            <a:xfrm>
              <a:off x="25200094" y="6973164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テキスト ボックス 57">
              <a:extLst>
                <a:ext uri="{FF2B5EF4-FFF2-40B4-BE49-F238E27FC236}">
                  <a16:creationId xmlns:a16="http://schemas.microsoft.com/office/drawing/2014/main" id="{00EF5028-310C-724F-FC50-A8C5CDBE679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3" y="6757165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1200mm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85" name="直線コネクタ 84">
              <a:extLst>
                <a:ext uri="{FF2B5EF4-FFF2-40B4-BE49-F238E27FC236}">
                  <a16:creationId xmlns:a16="http://schemas.microsoft.com/office/drawing/2014/main" id="{C68CB420-B95D-2EAD-6916-4B9A9F711A24}"/>
                </a:ext>
              </a:extLst>
            </p:cNvPr>
            <p:cNvCxnSpPr/>
            <p:nvPr userDrawn="1"/>
          </p:nvCxnSpPr>
          <p:spPr>
            <a:xfrm>
              <a:off x="7294187" y="14715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コネクタ 85">
              <a:extLst>
                <a:ext uri="{FF2B5EF4-FFF2-40B4-BE49-F238E27FC236}">
                  <a16:creationId xmlns:a16="http://schemas.microsoft.com/office/drawing/2014/main" id="{69B7E1B9-1032-CE7D-515C-0FFB97530D4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294187" y="9315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矢印コネクタ 86">
              <a:extLst>
                <a:ext uri="{FF2B5EF4-FFF2-40B4-BE49-F238E27FC236}">
                  <a16:creationId xmlns:a16="http://schemas.microsoft.com/office/drawing/2014/main" id="{2CF31860-6C1E-204D-196C-A9F5A99BD042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510187" y="14715212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テキスト ボックス 60">
              <a:extLst>
                <a:ext uri="{FF2B5EF4-FFF2-40B4-BE49-F238E27FC236}">
                  <a16:creationId xmlns:a16="http://schemas.microsoft.com/office/drawing/2014/main" id="{8564E53A-B35D-27F3-58F8-FDA88B8889B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491078" y="1766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97374B67-A1B2-CC11-965F-D5199F7EAD0F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510187" y="7785212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テキスト ボックス 60">
              <a:extLst>
                <a:ext uri="{FF2B5EF4-FFF2-40B4-BE49-F238E27FC236}">
                  <a16:creationId xmlns:a16="http://schemas.microsoft.com/office/drawing/2014/main" id="{D6755F94-A9E2-50B7-3F3C-D21AB92917A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491081" y="8350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04" name="直線矢印コネクタ 103">
              <a:extLst>
                <a:ext uri="{FF2B5EF4-FFF2-40B4-BE49-F238E27FC236}">
                  <a16:creationId xmlns:a16="http://schemas.microsoft.com/office/drawing/2014/main" id="{0444588E-6528-2050-26A8-518A0B011B9E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7510187" y="9315212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テキスト ボックス 60">
              <a:extLst>
                <a:ext uri="{FF2B5EF4-FFF2-40B4-BE49-F238E27FC236}">
                  <a16:creationId xmlns:a16="http://schemas.microsoft.com/office/drawing/2014/main" id="{0100CFE2-16C3-951D-CDD9-F1DA840CB8F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491081" y="1181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997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ＭＳ ゴシック</vt:lpstr>
      <vt:lpstr>Aptos</vt:lpstr>
      <vt:lpstr>Arial</vt:lpstr>
      <vt:lpstr>2_Office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20</cp:revision>
  <dcterms:created xsi:type="dcterms:W3CDTF">2026-05-19T06:40:38Z</dcterms:created>
  <dcterms:modified xsi:type="dcterms:W3CDTF">2026-06-01T03:48:16Z</dcterms:modified>
</cp:coreProperties>
</file>