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</p:sldIdLst>
  <p:sldSz cx="39600188" cy="288004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FFFF"/>
    <a:srgbClr val="FF3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26" autoAdjust="0"/>
    <p:restoredTop sz="96242" autoAdjust="0"/>
  </p:normalViewPr>
  <p:slideViewPr>
    <p:cSldViewPr snapToGrid="0">
      <p:cViewPr varScale="1">
        <p:scale>
          <a:sx n="26" d="100"/>
          <a:sy n="26" d="100"/>
        </p:scale>
        <p:origin x="18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6463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0AB81579-1AEA-5F45-8744-FC193F8C50E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574088" y="1616329"/>
            <a:ext cx="22452012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kumimoji="1" lang="ja-JP" altLang="en-US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■テーブルクロス：フラットタイプ</a:t>
            </a:r>
            <a:r>
              <a:rPr kumimoji="1" lang="en-US" altLang="ja-JP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_W2600×H1320mm</a:t>
            </a:r>
          </a:p>
          <a:p>
            <a:pPr algn="ctr" eaLnBrk="1" hangingPunct="1"/>
            <a:r>
              <a:rPr kumimoji="1" lang="ja-JP" altLang="en-US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（机サイズ：</a:t>
            </a:r>
            <a:r>
              <a:rPr kumimoji="1" lang="en-US" altLang="ja-JP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W1500×D450×H700mm</a:t>
            </a:r>
            <a:r>
              <a:rPr kumimoji="1" lang="ja-JP" altLang="en-US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）</a:t>
            </a:r>
          </a:p>
        </p:txBody>
      </p:sp>
      <p:sp>
        <p:nvSpPr>
          <p:cNvPr id="8" name="テキスト ボックス 93">
            <a:extLst>
              <a:ext uri="{FF2B5EF4-FFF2-40B4-BE49-F238E27FC236}">
                <a16:creationId xmlns:a16="http://schemas.microsoft.com/office/drawing/2014/main" id="{FFE27A55-EE07-39A5-38AC-AD27020B678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274844" y="24498135"/>
            <a:ext cx="230505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kumimoji="1" lang="ja-JP" altLang="en-US" sz="4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★★★</a:t>
            </a:r>
            <a:r>
              <a:rPr kumimoji="1" lang="en-US" altLang="ja-JP" sz="4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PDF</a:t>
            </a:r>
            <a:r>
              <a:rPr kumimoji="1" lang="ja-JP" altLang="en-US" sz="4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に変換してください★★★</a:t>
            </a:r>
          </a:p>
          <a:p>
            <a:pPr algn="ctr" eaLnBrk="1" hangingPunct="1"/>
            <a:r>
              <a:rPr kumimoji="1" lang="ja-JP" altLang="en-US" sz="4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「表示」＞「スライドマスター」画面より、色つきのガイド線を消してから変換してください</a:t>
            </a: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F18D29F4-6633-C15F-FD24-07884DE55D7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0092" y="-1"/>
            <a:ext cx="39444061" cy="28800425"/>
          </a:xfrm>
          <a:prstGeom prst="rect">
            <a:avLst/>
          </a:prstGeom>
        </p:spPr>
      </p:pic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6AC3FFD6-FDF2-FDBF-C031-9B0FE36CCB7F}"/>
              </a:ext>
            </a:extLst>
          </p:cNvPr>
          <p:cNvGrpSpPr/>
          <p:nvPr userDrawn="1"/>
        </p:nvGrpSpPr>
        <p:grpSpPr>
          <a:xfrm>
            <a:off x="7740094" y="8100212"/>
            <a:ext cx="24120000" cy="12600000"/>
            <a:chOff x="7740094" y="8100212"/>
            <a:chExt cx="24120000" cy="12600000"/>
          </a:xfrm>
        </p:grpSpPr>
        <p:sp>
          <p:nvSpPr>
            <p:cNvPr id="51" name="テキスト ボックス 51">
              <a:extLst>
                <a:ext uri="{FF2B5EF4-FFF2-40B4-BE49-F238E27FC236}">
                  <a16:creationId xmlns:a16="http://schemas.microsoft.com/office/drawing/2014/main" id="{4833947A-9C18-C1C4-D29C-39D6E39B6F17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8695988" y="16605218"/>
              <a:ext cx="2208212" cy="1169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正面</a:t>
              </a:r>
            </a:p>
          </p:txBody>
        </p:sp>
        <p:sp>
          <p:nvSpPr>
            <p:cNvPr id="52" name="テキスト ボックス 53">
              <a:extLst>
                <a:ext uri="{FF2B5EF4-FFF2-40B4-BE49-F238E27FC236}">
                  <a16:creationId xmlns:a16="http://schemas.microsoft.com/office/drawing/2014/main" id="{7C13C02E-341E-45C0-9A08-B97F522DE716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8695557" y="11430423"/>
              <a:ext cx="2209074" cy="1169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天板</a:t>
              </a:r>
            </a:p>
          </p:txBody>
        </p:sp>
        <p:sp>
          <p:nvSpPr>
            <p:cNvPr id="53" name="テキスト ボックス 53">
              <a:extLst>
                <a:ext uri="{FF2B5EF4-FFF2-40B4-BE49-F238E27FC236}">
                  <a16:creationId xmlns:a16="http://schemas.microsoft.com/office/drawing/2014/main" id="{D8F06432-454F-C970-E6EE-ED4F01DBD4E0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26550093" y="16605437"/>
              <a:ext cx="4050001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右側面</a:t>
              </a:r>
            </a:p>
          </p:txBody>
        </p:sp>
        <p:sp>
          <p:nvSpPr>
            <p:cNvPr id="54" name="テキスト ボックス 53">
              <a:extLst>
                <a:ext uri="{FF2B5EF4-FFF2-40B4-BE49-F238E27FC236}">
                  <a16:creationId xmlns:a16="http://schemas.microsoft.com/office/drawing/2014/main" id="{7F15A51C-ACFC-30B0-0B82-DBC5311CDE78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9000094" y="16605437"/>
              <a:ext cx="4050000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左側面</a:t>
              </a:r>
            </a:p>
          </p:txBody>
        </p:sp>
        <p:sp>
          <p:nvSpPr>
            <p:cNvPr id="55" name="テキスト ボックス 53">
              <a:extLst>
                <a:ext uri="{FF2B5EF4-FFF2-40B4-BE49-F238E27FC236}">
                  <a16:creationId xmlns:a16="http://schemas.microsoft.com/office/drawing/2014/main" id="{03B417E1-8EBC-2847-DCF6-CE9D9D7DD4D3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 rot="10800000">
              <a:off x="18695557" y="8640436"/>
              <a:ext cx="2209074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背面</a:t>
              </a:r>
            </a:p>
          </p:txBody>
        </p:sp>
        <p:sp>
          <p:nvSpPr>
            <p:cNvPr id="56" name="テキスト ボックス 53">
              <a:extLst>
                <a:ext uri="{FF2B5EF4-FFF2-40B4-BE49-F238E27FC236}">
                  <a16:creationId xmlns:a16="http://schemas.microsoft.com/office/drawing/2014/main" id="{39A37A07-775C-F1AE-AE26-EA514E4C34AE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8383143" y="10665437"/>
              <a:ext cx="4383899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折込部分</a:t>
              </a:r>
            </a:p>
          </p:txBody>
        </p:sp>
        <p:sp>
          <p:nvSpPr>
            <p:cNvPr id="57" name="テキスト ボックス 53">
              <a:extLst>
                <a:ext uri="{FF2B5EF4-FFF2-40B4-BE49-F238E27FC236}">
                  <a16:creationId xmlns:a16="http://schemas.microsoft.com/office/drawing/2014/main" id="{CD5761F6-2B09-9FAC-574B-5C756B4E896F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26833147" y="10665437"/>
              <a:ext cx="4383899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折込部分</a:t>
              </a:r>
            </a:p>
          </p:txBody>
        </p:sp>
        <p:grpSp>
          <p:nvGrpSpPr>
            <p:cNvPr id="4" name="グループ化 3">
              <a:extLst>
                <a:ext uri="{FF2B5EF4-FFF2-40B4-BE49-F238E27FC236}">
                  <a16:creationId xmlns:a16="http://schemas.microsoft.com/office/drawing/2014/main" id="{86F5968C-9B46-01C3-B6BF-D43593F648E7}"/>
                </a:ext>
              </a:extLst>
            </p:cNvPr>
            <p:cNvGrpSpPr/>
            <p:nvPr userDrawn="1"/>
          </p:nvGrpSpPr>
          <p:grpSpPr>
            <a:xfrm>
              <a:off x="7740094" y="8100212"/>
              <a:ext cx="24120000" cy="12600000"/>
              <a:chOff x="7740094" y="8100212"/>
              <a:chExt cx="24120000" cy="12600000"/>
            </a:xfrm>
          </p:grpSpPr>
          <p:sp>
            <p:nvSpPr>
              <p:cNvPr id="25" name="正方形/長方形 24">
                <a:extLst>
                  <a:ext uri="{FF2B5EF4-FFF2-40B4-BE49-F238E27FC236}">
                    <a16:creationId xmlns:a16="http://schemas.microsoft.com/office/drawing/2014/main" id="{FE75F6EB-9166-D582-D9A2-C3587FE8F41D}"/>
                  </a:ext>
                </a:extLst>
              </p:cNvPr>
              <p:cNvSpPr/>
              <p:nvPr userDrawn="1"/>
            </p:nvSpPr>
            <p:spPr>
              <a:xfrm>
                <a:off x="7740094" y="8100212"/>
                <a:ext cx="24120000" cy="12600000"/>
              </a:xfrm>
              <a:prstGeom prst="rect">
                <a:avLst/>
              </a:prstGeom>
              <a:noFill/>
              <a:ln w="3175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700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  <p:cxnSp>
            <p:nvCxnSpPr>
              <p:cNvPr id="26" name="直線コネクタ 25">
                <a:extLst>
                  <a:ext uri="{FF2B5EF4-FFF2-40B4-BE49-F238E27FC236}">
                    <a16:creationId xmlns:a16="http://schemas.microsoft.com/office/drawing/2014/main" id="{1BA51DAA-E0B1-7DF1-FDBB-018C87738025}"/>
                  </a:ext>
                </a:extLst>
              </p:cNvPr>
              <p:cNvCxnSpPr/>
              <p:nvPr userDrawn="1"/>
            </p:nvCxnSpPr>
            <p:spPr>
              <a:xfrm>
                <a:off x="13050094" y="8460212"/>
                <a:ext cx="0" cy="11880000"/>
              </a:xfrm>
              <a:prstGeom prst="line">
                <a:avLst/>
              </a:prstGeom>
              <a:ln w="3175">
                <a:solidFill>
                  <a:srgbClr val="FF3F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正方形/長方形 27">
                <a:extLst>
                  <a:ext uri="{FF2B5EF4-FFF2-40B4-BE49-F238E27FC236}">
                    <a16:creationId xmlns:a16="http://schemas.microsoft.com/office/drawing/2014/main" id="{3A2255B8-8A4E-EA42-714D-40F4A11AEBFB}"/>
                  </a:ext>
                </a:extLst>
              </p:cNvPr>
              <p:cNvSpPr/>
              <p:nvPr userDrawn="1"/>
            </p:nvSpPr>
            <p:spPr>
              <a:xfrm>
                <a:off x="8100094" y="8460212"/>
                <a:ext cx="23400000" cy="11880000"/>
              </a:xfrm>
              <a:prstGeom prst="rect">
                <a:avLst/>
              </a:prstGeom>
              <a:noFill/>
              <a:ln w="3175">
                <a:solidFill>
                  <a:srgbClr val="FF3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700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  <p:cxnSp>
            <p:nvCxnSpPr>
              <p:cNvPr id="29" name="直線コネクタ 28">
                <a:extLst>
                  <a:ext uri="{FF2B5EF4-FFF2-40B4-BE49-F238E27FC236}">
                    <a16:creationId xmlns:a16="http://schemas.microsoft.com/office/drawing/2014/main" id="{8040119F-3F7D-3816-26C8-C4E4602858F5}"/>
                  </a:ext>
                </a:extLst>
              </p:cNvPr>
              <p:cNvCxnSpPr/>
              <p:nvPr userDrawn="1"/>
            </p:nvCxnSpPr>
            <p:spPr>
              <a:xfrm>
                <a:off x="26550094" y="8460212"/>
                <a:ext cx="0" cy="11880000"/>
              </a:xfrm>
              <a:prstGeom prst="line">
                <a:avLst/>
              </a:prstGeom>
              <a:ln w="3175">
                <a:solidFill>
                  <a:srgbClr val="FF3F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線コネクタ 29">
                <a:extLst>
                  <a:ext uri="{FF2B5EF4-FFF2-40B4-BE49-F238E27FC236}">
                    <a16:creationId xmlns:a16="http://schemas.microsoft.com/office/drawing/2014/main" id="{EC81F7E3-4C72-A07A-7F45-FF2252D3C4A7}"/>
                  </a:ext>
                </a:extLst>
              </p:cNvPr>
              <p:cNvCxnSpPr/>
              <p:nvPr userDrawn="1"/>
            </p:nvCxnSpPr>
            <p:spPr>
              <a:xfrm>
                <a:off x="8100094" y="14040212"/>
                <a:ext cx="23400000" cy="0"/>
              </a:xfrm>
              <a:prstGeom prst="line">
                <a:avLst/>
              </a:prstGeom>
              <a:ln w="3175">
                <a:solidFill>
                  <a:srgbClr val="FF3F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線コネクタ 30">
                <a:extLst>
                  <a:ext uri="{FF2B5EF4-FFF2-40B4-BE49-F238E27FC236}">
                    <a16:creationId xmlns:a16="http://schemas.microsoft.com/office/drawing/2014/main" id="{16B69832-3681-2CA4-BBA4-E236DEA8B5C2}"/>
                  </a:ext>
                </a:extLst>
              </p:cNvPr>
              <p:cNvCxnSpPr/>
              <p:nvPr userDrawn="1"/>
            </p:nvCxnSpPr>
            <p:spPr>
              <a:xfrm>
                <a:off x="13050094" y="9990212"/>
                <a:ext cx="13500000" cy="0"/>
              </a:xfrm>
              <a:prstGeom prst="line">
                <a:avLst/>
              </a:prstGeom>
              <a:ln w="3175">
                <a:solidFill>
                  <a:srgbClr val="FF3F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線コネクタ 31">
                <a:extLst>
                  <a:ext uri="{FF2B5EF4-FFF2-40B4-BE49-F238E27FC236}">
                    <a16:creationId xmlns:a16="http://schemas.microsoft.com/office/drawing/2014/main" id="{F3414BAD-3719-9F98-0335-3B9B67ED9227}"/>
                  </a:ext>
                </a:extLst>
              </p:cNvPr>
              <p:cNvCxnSpPr/>
              <p:nvPr userDrawn="1"/>
            </p:nvCxnSpPr>
            <p:spPr>
              <a:xfrm>
                <a:off x="9000094" y="14040212"/>
                <a:ext cx="0" cy="6300000"/>
              </a:xfrm>
              <a:prstGeom prst="line">
                <a:avLst/>
              </a:prstGeom>
              <a:ln w="3175">
                <a:solidFill>
                  <a:srgbClr val="FF3F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線コネクタ 32">
                <a:extLst>
                  <a:ext uri="{FF2B5EF4-FFF2-40B4-BE49-F238E27FC236}">
                    <a16:creationId xmlns:a16="http://schemas.microsoft.com/office/drawing/2014/main" id="{448334F4-EF98-2AAA-7991-58DBE553BE23}"/>
                  </a:ext>
                </a:extLst>
              </p:cNvPr>
              <p:cNvCxnSpPr/>
              <p:nvPr userDrawn="1"/>
            </p:nvCxnSpPr>
            <p:spPr>
              <a:xfrm>
                <a:off x="30600094" y="14040212"/>
                <a:ext cx="0" cy="6300000"/>
              </a:xfrm>
              <a:prstGeom prst="line">
                <a:avLst/>
              </a:prstGeom>
              <a:ln w="3175">
                <a:solidFill>
                  <a:srgbClr val="FF3F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正方形/長方形 33">
                <a:extLst>
                  <a:ext uri="{FF2B5EF4-FFF2-40B4-BE49-F238E27FC236}">
                    <a16:creationId xmlns:a16="http://schemas.microsoft.com/office/drawing/2014/main" id="{EBF634C0-1908-C5FB-0CF6-76FA0955DD6D}"/>
                  </a:ext>
                </a:extLst>
              </p:cNvPr>
              <p:cNvSpPr/>
              <p:nvPr userDrawn="1"/>
            </p:nvSpPr>
            <p:spPr>
              <a:xfrm>
                <a:off x="13410094" y="14400212"/>
                <a:ext cx="12780000" cy="5580000"/>
              </a:xfrm>
              <a:prstGeom prst="rect">
                <a:avLst/>
              </a:prstGeom>
              <a:noFill/>
              <a:ln w="3175">
                <a:solidFill>
                  <a:srgbClr val="40F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700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  <p:sp>
            <p:nvSpPr>
              <p:cNvPr id="35" name="正方形/長方形 34">
                <a:extLst>
                  <a:ext uri="{FF2B5EF4-FFF2-40B4-BE49-F238E27FC236}">
                    <a16:creationId xmlns:a16="http://schemas.microsoft.com/office/drawing/2014/main" id="{0BAAA525-E712-57F0-7C07-688E874F5026}"/>
                  </a:ext>
                </a:extLst>
              </p:cNvPr>
              <p:cNvSpPr/>
              <p:nvPr userDrawn="1"/>
            </p:nvSpPr>
            <p:spPr>
              <a:xfrm>
                <a:off x="9360094" y="14400212"/>
                <a:ext cx="3330000" cy="5580000"/>
              </a:xfrm>
              <a:prstGeom prst="rect">
                <a:avLst/>
              </a:prstGeom>
              <a:noFill/>
              <a:ln w="3175">
                <a:solidFill>
                  <a:srgbClr val="40F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700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  <p:sp>
            <p:nvSpPr>
              <p:cNvPr id="36" name="正方形/長方形 35">
                <a:extLst>
                  <a:ext uri="{FF2B5EF4-FFF2-40B4-BE49-F238E27FC236}">
                    <a16:creationId xmlns:a16="http://schemas.microsoft.com/office/drawing/2014/main" id="{031C2DDE-8CBD-F3A2-6C6E-E01376848387}"/>
                  </a:ext>
                </a:extLst>
              </p:cNvPr>
              <p:cNvSpPr/>
              <p:nvPr userDrawn="1"/>
            </p:nvSpPr>
            <p:spPr>
              <a:xfrm>
                <a:off x="26910094" y="14400212"/>
                <a:ext cx="3330000" cy="5580000"/>
              </a:xfrm>
              <a:prstGeom prst="rect">
                <a:avLst/>
              </a:prstGeom>
              <a:noFill/>
              <a:ln w="3175">
                <a:solidFill>
                  <a:srgbClr val="40F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7000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  <p:sp>
            <p:nvSpPr>
              <p:cNvPr id="3" name="正方形/長方形 2">
                <a:extLst>
                  <a:ext uri="{FF2B5EF4-FFF2-40B4-BE49-F238E27FC236}">
                    <a16:creationId xmlns:a16="http://schemas.microsoft.com/office/drawing/2014/main" id="{37EDF6DC-FCC9-71DA-7410-7BDD5A38D5D8}"/>
                  </a:ext>
                </a:extLst>
              </p:cNvPr>
              <p:cNvSpPr/>
              <p:nvPr userDrawn="1"/>
            </p:nvSpPr>
            <p:spPr>
              <a:xfrm>
                <a:off x="13410094" y="10350212"/>
                <a:ext cx="12780000" cy="3330000"/>
              </a:xfrm>
              <a:prstGeom prst="rect">
                <a:avLst/>
              </a:prstGeom>
              <a:noFill/>
              <a:ln w="3175">
                <a:solidFill>
                  <a:srgbClr val="40F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700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</p:grpSp>
      </p:grp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87F32732-807B-1A5E-808B-0EF76505BE4C}"/>
              </a:ext>
            </a:extLst>
          </p:cNvPr>
          <p:cNvGrpSpPr/>
          <p:nvPr userDrawn="1"/>
        </p:nvGrpSpPr>
        <p:grpSpPr>
          <a:xfrm>
            <a:off x="6511238" y="7424988"/>
            <a:ext cx="24988856" cy="12915223"/>
            <a:chOff x="6511238" y="7424988"/>
            <a:chExt cx="24988856" cy="12915223"/>
          </a:xfrm>
        </p:grpSpPr>
        <p:cxnSp>
          <p:nvCxnSpPr>
            <p:cNvPr id="60" name="直線矢印コネクタ 59">
              <a:extLst>
                <a:ext uri="{FF2B5EF4-FFF2-40B4-BE49-F238E27FC236}">
                  <a16:creationId xmlns:a16="http://schemas.microsoft.com/office/drawing/2014/main" id="{84A7ED49-7D7A-8D9E-6E4D-A381F05D91C4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8100094" y="7856987"/>
              <a:ext cx="49500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テキスト ボックス 57">
              <a:extLst>
                <a:ext uri="{FF2B5EF4-FFF2-40B4-BE49-F238E27FC236}">
                  <a16:creationId xmlns:a16="http://schemas.microsoft.com/office/drawing/2014/main" id="{F0F69DFA-6764-034A-0FAF-C4537A81722E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0022814" y="7424988"/>
              <a:ext cx="1104560" cy="400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550mm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70" name="直線コネクタ 69">
              <a:extLst>
                <a:ext uri="{FF2B5EF4-FFF2-40B4-BE49-F238E27FC236}">
                  <a16:creationId xmlns:a16="http://schemas.microsoft.com/office/drawing/2014/main" id="{229B54A6-9FF0-3A57-896E-D90955F97492}"/>
                </a:ext>
              </a:extLst>
            </p:cNvPr>
            <p:cNvCxnSpPr/>
            <p:nvPr userDrawn="1"/>
          </p:nvCxnSpPr>
          <p:spPr>
            <a:xfrm>
              <a:off x="13050093" y="7640987"/>
              <a:ext cx="0" cy="43200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線矢印コネクタ 89">
              <a:extLst>
                <a:ext uri="{FF2B5EF4-FFF2-40B4-BE49-F238E27FC236}">
                  <a16:creationId xmlns:a16="http://schemas.microsoft.com/office/drawing/2014/main" id="{7221E6E2-52BC-10AF-F9BD-EC0054B47AC2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13050093" y="7856987"/>
              <a:ext cx="135000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線矢印コネクタ 90">
              <a:extLst>
                <a:ext uri="{FF2B5EF4-FFF2-40B4-BE49-F238E27FC236}">
                  <a16:creationId xmlns:a16="http://schemas.microsoft.com/office/drawing/2014/main" id="{D06ACBE5-AD01-1D9A-6513-56B72BCF2FF0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26550094" y="7856987"/>
              <a:ext cx="49500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テキスト ボックス 57">
              <a:extLst>
                <a:ext uri="{FF2B5EF4-FFF2-40B4-BE49-F238E27FC236}">
                  <a16:creationId xmlns:a16="http://schemas.microsoft.com/office/drawing/2014/main" id="{B228CD39-12C3-E418-26F6-5EE810AB2F77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28472814" y="7424988"/>
              <a:ext cx="1104560" cy="400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550mm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93" name="直線コネクタ 92">
              <a:extLst>
                <a:ext uri="{FF2B5EF4-FFF2-40B4-BE49-F238E27FC236}">
                  <a16:creationId xmlns:a16="http://schemas.microsoft.com/office/drawing/2014/main" id="{047B3BF5-BA6F-302C-7BE6-6FC4B4BCAB9B}"/>
                </a:ext>
              </a:extLst>
            </p:cNvPr>
            <p:cNvCxnSpPr/>
            <p:nvPr userDrawn="1"/>
          </p:nvCxnSpPr>
          <p:spPr>
            <a:xfrm>
              <a:off x="26550094" y="7640987"/>
              <a:ext cx="0" cy="43200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テキスト ボックス 57">
              <a:extLst>
                <a:ext uri="{FF2B5EF4-FFF2-40B4-BE49-F238E27FC236}">
                  <a16:creationId xmlns:a16="http://schemas.microsoft.com/office/drawing/2014/main" id="{87BDFA0C-13D3-1531-EC2D-9579CE6B5409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9247813" y="7424988"/>
              <a:ext cx="1104560" cy="400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1500mm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95" name="直線コネクタ 94">
              <a:extLst>
                <a:ext uri="{FF2B5EF4-FFF2-40B4-BE49-F238E27FC236}">
                  <a16:creationId xmlns:a16="http://schemas.microsoft.com/office/drawing/2014/main" id="{78B14384-8828-350C-D62C-1682DDAE2B93}"/>
                </a:ext>
              </a:extLst>
            </p:cNvPr>
            <p:cNvCxnSpPr/>
            <p:nvPr userDrawn="1"/>
          </p:nvCxnSpPr>
          <p:spPr>
            <a:xfrm>
              <a:off x="7288043" y="14040211"/>
              <a:ext cx="43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線コネクタ 95">
              <a:extLst>
                <a:ext uri="{FF2B5EF4-FFF2-40B4-BE49-F238E27FC236}">
                  <a16:creationId xmlns:a16="http://schemas.microsoft.com/office/drawing/2014/main" id="{F439DCD0-DAB8-C4CE-3F45-76A7BAEE8B0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288043" y="9990212"/>
              <a:ext cx="43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線矢印コネクタ 96">
              <a:extLst>
                <a:ext uri="{FF2B5EF4-FFF2-40B4-BE49-F238E27FC236}">
                  <a16:creationId xmlns:a16="http://schemas.microsoft.com/office/drawing/2014/main" id="{DAD338CF-D2A7-8BC1-FC33-3DDAC84ABED1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7504043" y="14040211"/>
              <a:ext cx="0" cy="630000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テキスト ボックス 60">
              <a:extLst>
                <a:ext uri="{FF2B5EF4-FFF2-40B4-BE49-F238E27FC236}">
                  <a16:creationId xmlns:a16="http://schemas.microsoft.com/office/drawing/2014/main" id="{DE3598C3-4EF9-F4BB-C378-90AFAAEC2717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6511238" y="16990162"/>
              <a:ext cx="1104552" cy="400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700mm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99" name="直線矢印コネクタ 98">
              <a:extLst>
                <a:ext uri="{FF2B5EF4-FFF2-40B4-BE49-F238E27FC236}">
                  <a16:creationId xmlns:a16="http://schemas.microsoft.com/office/drawing/2014/main" id="{7E429347-AAF3-E20B-E757-0B405DA7C45A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7504043" y="8460212"/>
              <a:ext cx="0" cy="153000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テキスト ボックス 60">
              <a:extLst>
                <a:ext uri="{FF2B5EF4-FFF2-40B4-BE49-F238E27FC236}">
                  <a16:creationId xmlns:a16="http://schemas.microsoft.com/office/drawing/2014/main" id="{9B649934-C7FA-9E6F-3CDF-6374C99984ED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6511241" y="9025163"/>
              <a:ext cx="1104552" cy="400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170mm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101" name="直線矢印コネクタ 100">
              <a:extLst>
                <a:ext uri="{FF2B5EF4-FFF2-40B4-BE49-F238E27FC236}">
                  <a16:creationId xmlns:a16="http://schemas.microsoft.com/office/drawing/2014/main" id="{599B90C7-85FE-FCDE-1B3A-61946EE4CB49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7504043" y="9990212"/>
              <a:ext cx="0" cy="405000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テキスト ボックス 60">
              <a:extLst>
                <a:ext uri="{FF2B5EF4-FFF2-40B4-BE49-F238E27FC236}">
                  <a16:creationId xmlns:a16="http://schemas.microsoft.com/office/drawing/2014/main" id="{D834E915-9297-E263-9A49-41921C19397D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6511241" y="11815163"/>
              <a:ext cx="1104552" cy="400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450mm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pSp>
        <p:nvGrpSpPr>
          <p:cNvPr id="37" name="グループ化 36">
            <a:extLst>
              <a:ext uri="{FF2B5EF4-FFF2-40B4-BE49-F238E27FC236}">
                <a16:creationId xmlns:a16="http://schemas.microsoft.com/office/drawing/2014/main" id="{F5FBFC8A-4204-342C-F309-82E6A739162C}"/>
              </a:ext>
            </a:extLst>
          </p:cNvPr>
          <p:cNvGrpSpPr/>
          <p:nvPr userDrawn="1"/>
        </p:nvGrpSpPr>
        <p:grpSpPr>
          <a:xfrm>
            <a:off x="7308094" y="7668207"/>
            <a:ext cx="24984000" cy="13464005"/>
            <a:chOff x="7308094" y="7668207"/>
            <a:chExt cx="24984000" cy="13464005"/>
          </a:xfrm>
        </p:grpSpPr>
        <p:grpSp>
          <p:nvGrpSpPr>
            <p:cNvPr id="38" name="グループ化 37">
              <a:extLst>
                <a:ext uri="{FF2B5EF4-FFF2-40B4-BE49-F238E27FC236}">
                  <a16:creationId xmlns:a16="http://schemas.microsoft.com/office/drawing/2014/main" id="{3664153E-66E6-DFD5-0FCF-63FD7F0440CE}"/>
                </a:ext>
              </a:extLst>
            </p:cNvPr>
            <p:cNvGrpSpPr/>
            <p:nvPr userDrawn="1"/>
          </p:nvGrpSpPr>
          <p:grpSpPr>
            <a:xfrm>
              <a:off x="7308094" y="7668207"/>
              <a:ext cx="792000" cy="792005"/>
              <a:chOff x="5958094" y="7668209"/>
              <a:chExt cx="792000" cy="792005"/>
            </a:xfrm>
          </p:grpSpPr>
          <p:sp>
            <p:nvSpPr>
              <p:cNvPr id="48" name="フリーフォーム 147">
                <a:extLst>
                  <a:ext uri="{FF2B5EF4-FFF2-40B4-BE49-F238E27FC236}">
                    <a16:creationId xmlns:a16="http://schemas.microsoft.com/office/drawing/2014/main" id="{0D9CB9EF-1CFD-C2D8-0B0A-07D2FBF4DC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8094" y="7668209"/>
                <a:ext cx="432000" cy="792005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49" name="フリーフォーム 148">
                <a:extLst>
                  <a:ext uri="{FF2B5EF4-FFF2-40B4-BE49-F238E27FC236}">
                    <a16:creationId xmlns:a16="http://schemas.microsoft.com/office/drawing/2014/main" id="{C7DBCB27-D5E3-D0DF-BA2D-A7AD54804E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8094" y="7668209"/>
                <a:ext cx="792000" cy="432003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dirty="0"/>
              </a:p>
            </p:txBody>
          </p:sp>
        </p:grpSp>
        <p:grpSp>
          <p:nvGrpSpPr>
            <p:cNvPr id="39" name="グループ化 38">
              <a:extLst>
                <a:ext uri="{FF2B5EF4-FFF2-40B4-BE49-F238E27FC236}">
                  <a16:creationId xmlns:a16="http://schemas.microsoft.com/office/drawing/2014/main" id="{A89F4C47-041E-0E2F-37F7-070E5752790A}"/>
                </a:ext>
              </a:extLst>
            </p:cNvPr>
            <p:cNvGrpSpPr/>
            <p:nvPr/>
          </p:nvGrpSpPr>
          <p:grpSpPr>
            <a:xfrm>
              <a:off x="31500094" y="7668207"/>
              <a:ext cx="792000" cy="792000"/>
              <a:chOff x="4101166" y="4915938"/>
              <a:chExt cx="792000" cy="792000"/>
            </a:xfrm>
          </p:grpSpPr>
          <p:sp>
            <p:nvSpPr>
              <p:cNvPr id="46" name="フリーフォーム 147">
                <a:extLst>
                  <a:ext uri="{FF2B5EF4-FFF2-40B4-BE49-F238E27FC236}">
                    <a16:creationId xmlns:a16="http://schemas.microsoft.com/office/drawing/2014/main" id="{15746CA1-5336-5285-6BD4-E4B83F645819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461166" y="4915938"/>
                <a:ext cx="432000" cy="792000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47" name="フリーフォーム 148">
                <a:extLst>
                  <a:ext uri="{FF2B5EF4-FFF2-40B4-BE49-F238E27FC236}">
                    <a16:creationId xmlns:a16="http://schemas.microsoft.com/office/drawing/2014/main" id="{8F5CFF96-135D-0878-7BD1-EA72FC953380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101166" y="4915938"/>
                <a:ext cx="792000" cy="432003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dirty="0"/>
              </a:p>
            </p:txBody>
          </p:sp>
        </p:grpSp>
        <p:grpSp>
          <p:nvGrpSpPr>
            <p:cNvPr id="40" name="グループ化 39">
              <a:extLst>
                <a:ext uri="{FF2B5EF4-FFF2-40B4-BE49-F238E27FC236}">
                  <a16:creationId xmlns:a16="http://schemas.microsoft.com/office/drawing/2014/main" id="{940AE05A-9321-1975-E7FA-B34DB4BBFA32}"/>
                </a:ext>
              </a:extLst>
            </p:cNvPr>
            <p:cNvGrpSpPr/>
            <p:nvPr/>
          </p:nvGrpSpPr>
          <p:grpSpPr>
            <a:xfrm>
              <a:off x="31500094" y="20340212"/>
              <a:ext cx="792000" cy="792000"/>
              <a:chOff x="2964510" y="5203937"/>
              <a:chExt cx="792000" cy="792000"/>
            </a:xfrm>
          </p:grpSpPr>
          <p:sp>
            <p:nvSpPr>
              <p:cNvPr id="44" name="フリーフォーム 147">
                <a:extLst>
                  <a:ext uri="{FF2B5EF4-FFF2-40B4-BE49-F238E27FC236}">
                    <a16:creationId xmlns:a16="http://schemas.microsoft.com/office/drawing/2014/main" id="{1EA50942-B767-3790-9066-EAF8DC08A047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 flipV="1">
                <a:off x="3324510" y="5203937"/>
                <a:ext cx="432000" cy="792000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45" name="フリーフォーム 148">
                <a:extLst>
                  <a:ext uri="{FF2B5EF4-FFF2-40B4-BE49-F238E27FC236}">
                    <a16:creationId xmlns:a16="http://schemas.microsoft.com/office/drawing/2014/main" id="{170BF136-E30C-5E6F-CB12-A6FE71B8C5C1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 flipV="1">
                <a:off x="2964510" y="5563938"/>
                <a:ext cx="792000" cy="431999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dirty="0"/>
              </a:p>
            </p:txBody>
          </p:sp>
        </p:grpSp>
        <p:grpSp>
          <p:nvGrpSpPr>
            <p:cNvPr id="41" name="グループ化 40">
              <a:extLst>
                <a:ext uri="{FF2B5EF4-FFF2-40B4-BE49-F238E27FC236}">
                  <a16:creationId xmlns:a16="http://schemas.microsoft.com/office/drawing/2014/main" id="{3CAAE892-13E5-3ECE-C345-2CD1D55BD6F6}"/>
                </a:ext>
              </a:extLst>
            </p:cNvPr>
            <p:cNvGrpSpPr/>
            <p:nvPr/>
          </p:nvGrpSpPr>
          <p:grpSpPr>
            <a:xfrm>
              <a:off x="7308094" y="20340212"/>
              <a:ext cx="792000" cy="792000"/>
              <a:chOff x="3856679" y="4017521"/>
              <a:chExt cx="792000" cy="792000"/>
            </a:xfrm>
          </p:grpSpPr>
          <p:sp>
            <p:nvSpPr>
              <p:cNvPr id="42" name="フリーフォーム 147">
                <a:extLst>
                  <a:ext uri="{FF2B5EF4-FFF2-40B4-BE49-F238E27FC236}">
                    <a16:creationId xmlns:a16="http://schemas.microsoft.com/office/drawing/2014/main" id="{C99B5EC6-F75D-F165-C2E3-38A55272F308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856679" y="4017521"/>
                <a:ext cx="432000" cy="792000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43" name="フリーフォーム 148">
                <a:extLst>
                  <a:ext uri="{FF2B5EF4-FFF2-40B4-BE49-F238E27FC236}">
                    <a16:creationId xmlns:a16="http://schemas.microsoft.com/office/drawing/2014/main" id="{133EE478-C466-95B6-5D29-793A1F6D7049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856679" y="4377522"/>
                <a:ext cx="792000" cy="431999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49974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defTabSz="3840023" rtl="0" eaLnBrk="1" latinLnBrk="0" hangingPunct="1">
        <a:lnSpc>
          <a:spcPct val="90000"/>
        </a:lnSpc>
        <a:spcBef>
          <a:spcPct val="0"/>
        </a:spcBef>
        <a:buNone/>
        <a:defRPr kumimoji="1" sz="1847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60006" indent="-960006" algn="l" defTabSz="3840023" rtl="0" eaLnBrk="1" latinLnBrk="0" hangingPunct="1">
        <a:lnSpc>
          <a:spcPct val="90000"/>
        </a:lnSpc>
        <a:spcBef>
          <a:spcPts val="4200"/>
        </a:spcBef>
        <a:buFont typeface="Arial" panose="020B0604020202020204" pitchFamily="34" charset="0"/>
        <a:buChar char="•"/>
        <a:defRPr kumimoji="1" sz="11759" kern="1200">
          <a:solidFill>
            <a:schemeClr val="tx1"/>
          </a:solidFill>
          <a:latin typeface="+mn-lt"/>
          <a:ea typeface="+mn-ea"/>
          <a:cs typeface="+mn-cs"/>
        </a:defRPr>
      </a:lvl1pPr>
      <a:lvl2pPr marL="2880017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kumimoji="1" sz="10079" kern="1200">
          <a:solidFill>
            <a:schemeClr val="tx1"/>
          </a:solidFill>
          <a:latin typeface="+mn-lt"/>
          <a:ea typeface="+mn-ea"/>
          <a:cs typeface="+mn-cs"/>
        </a:defRPr>
      </a:lvl2pPr>
      <a:lvl3pPr marL="4800029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kumimoji="1" sz="8399" kern="1200">
          <a:solidFill>
            <a:schemeClr val="tx1"/>
          </a:solidFill>
          <a:latin typeface="+mn-lt"/>
          <a:ea typeface="+mn-ea"/>
          <a:cs typeface="+mn-cs"/>
        </a:defRPr>
      </a:lvl3pPr>
      <a:lvl4pPr marL="6720040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4pPr>
      <a:lvl5pPr marL="8640051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5pPr>
      <a:lvl6pPr marL="10560063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6pPr>
      <a:lvl7pPr marL="12480074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7pPr>
      <a:lvl8pPr marL="14400086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8pPr>
      <a:lvl9pPr marL="16320097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40023" rtl="0" eaLnBrk="1" latinLnBrk="0" hangingPunct="1"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1pPr>
      <a:lvl2pPr marL="1920011" algn="l" defTabSz="3840023" rtl="0" eaLnBrk="1" latinLnBrk="0" hangingPunct="1"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2pPr>
      <a:lvl3pPr marL="3840023" algn="l" defTabSz="3840023" rtl="0" eaLnBrk="1" latinLnBrk="0" hangingPunct="1"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3pPr>
      <a:lvl4pPr marL="5760034" algn="l" defTabSz="3840023" rtl="0" eaLnBrk="1" latinLnBrk="0" hangingPunct="1"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4pPr>
      <a:lvl5pPr marL="7680046" algn="l" defTabSz="3840023" rtl="0" eaLnBrk="1" latinLnBrk="0" hangingPunct="1"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5pPr>
      <a:lvl6pPr marL="9600057" algn="l" defTabSz="3840023" rtl="0" eaLnBrk="1" latinLnBrk="0" hangingPunct="1"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6pPr>
      <a:lvl7pPr marL="11520068" algn="l" defTabSz="3840023" rtl="0" eaLnBrk="1" latinLnBrk="0" hangingPunct="1"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7pPr>
      <a:lvl8pPr marL="13440080" algn="l" defTabSz="3840023" rtl="0" eaLnBrk="1" latinLnBrk="0" hangingPunct="1"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8pPr>
      <a:lvl9pPr marL="15360091" algn="l" defTabSz="3840023" rtl="0" eaLnBrk="1" latinLnBrk="0" hangingPunct="1"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5334690"/>
      </p:ext>
    </p:extLst>
  </p:cSld>
  <p:clrMapOvr>
    <a:masterClrMapping/>
  </p:clrMapOvr>
</p:sld>
</file>

<file path=ppt/theme/theme1.xml><?xml version="1.0" encoding="utf-8"?>
<a:theme xmlns:a="http://schemas.openxmlformats.org/drawingml/2006/main" name="2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231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ＭＳ ゴシック</vt:lpstr>
      <vt:lpstr>Aptos</vt:lpstr>
      <vt:lpstr>Arial</vt:lpstr>
      <vt:lpstr>2_Office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CR0190</dc:creator>
  <cp:lastModifiedBy>CR0096</cp:lastModifiedBy>
  <cp:revision>18</cp:revision>
  <dcterms:created xsi:type="dcterms:W3CDTF">2026-05-19T06:40:38Z</dcterms:created>
  <dcterms:modified xsi:type="dcterms:W3CDTF">2026-06-02T04:31:45Z</dcterms:modified>
</cp:coreProperties>
</file>