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</p:sldIdLst>
  <p:sldSz cx="3419951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FFFF"/>
    <a:srgbClr val="FF3FFF"/>
    <a:srgbClr val="E4007F"/>
    <a:srgbClr val="00A0E9"/>
    <a:srgbClr val="0099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000" autoAdjust="0"/>
  </p:normalViewPr>
  <p:slideViewPr>
    <p:cSldViewPr snapToGrid="0">
      <p:cViewPr>
        <p:scale>
          <a:sx n="25" d="100"/>
          <a:sy n="25" d="100"/>
        </p:scale>
        <p:origin x="1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19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">
            <a:extLst>
              <a:ext uri="{FF2B5EF4-FFF2-40B4-BE49-F238E27FC236}">
                <a16:creationId xmlns:a16="http://schemas.microsoft.com/office/drawing/2014/main" id="{EB821533-F397-E24C-240A-5B4A2030487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73750" y="2384425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■テーブルクロス：ボックスタイプ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_W1800×D600×H700mm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W1800×D600×H700mm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pic>
        <p:nvPicPr>
          <p:cNvPr id="68" name="図 67">
            <a:extLst>
              <a:ext uri="{FF2B5EF4-FFF2-40B4-BE49-F238E27FC236}">
                <a16:creationId xmlns:a16="http://schemas.microsoft.com/office/drawing/2014/main" id="{600A2ED9-7439-ED67-CF97-B0EDF71013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5459" y="0"/>
            <a:ext cx="34519048" cy="25200000"/>
          </a:xfrm>
          <a:prstGeom prst="rect">
            <a:avLst/>
          </a:prstGeom>
        </p:spPr>
      </p:pic>
      <p:sp>
        <p:nvSpPr>
          <p:cNvPr id="69" name="テキスト ボックス 93">
            <a:extLst>
              <a:ext uri="{FF2B5EF4-FFF2-40B4-BE49-F238E27FC236}">
                <a16:creationId xmlns:a16="http://schemas.microsoft.com/office/drawing/2014/main" id="{83C6384D-4B5B-A628-E176-76BCE200F8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4506" y="2050097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grpSp>
        <p:nvGrpSpPr>
          <p:cNvPr id="85" name="グループ化 84">
            <a:extLst>
              <a:ext uri="{FF2B5EF4-FFF2-40B4-BE49-F238E27FC236}">
                <a16:creationId xmlns:a16="http://schemas.microsoft.com/office/drawing/2014/main" id="{9CF349DB-115F-3426-F0D2-E1FF0E7D670D}"/>
              </a:ext>
            </a:extLst>
          </p:cNvPr>
          <p:cNvGrpSpPr/>
          <p:nvPr userDrawn="1"/>
        </p:nvGrpSpPr>
        <p:grpSpPr>
          <a:xfrm>
            <a:off x="2429756" y="6479987"/>
            <a:ext cx="29340000" cy="12240000"/>
            <a:chOff x="2429756" y="6479987"/>
            <a:chExt cx="29340000" cy="12240000"/>
          </a:xfrm>
        </p:grpSpPr>
        <p:sp>
          <p:nvSpPr>
            <p:cNvPr id="86" name="テキスト ボックス 53">
              <a:extLst>
                <a:ext uri="{FF2B5EF4-FFF2-40B4-BE49-F238E27FC236}">
                  <a16:creationId xmlns:a16="http://schemas.microsoft.com/office/drawing/2014/main" id="{B2EEDBF7-CB38-FF3D-3768-4618AB5F424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5995219" y="8865198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87" name="テキスト ボックス 54">
              <a:extLst>
                <a:ext uri="{FF2B5EF4-FFF2-40B4-BE49-F238E27FC236}">
                  <a16:creationId xmlns:a16="http://schemas.microsoft.com/office/drawing/2014/main" id="{21A7F5D8-3E0F-BFED-9497-A7E4D03152D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5400000">
              <a:off x="4115565" y="8865212"/>
              <a:ext cx="3468382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左側面</a:t>
              </a:r>
            </a:p>
          </p:txBody>
        </p:sp>
        <p:sp>
          <p:nvSpPr>
            <p:cNvPr id="88" name="テキスト ボックス 55">
              <a:extLst>
                <a:ext uri="{FF2B5EF4-FFF2-40B4-BE49-F238E27FC236}">
                  <a16:creationId xmlns:a16="http://schemas.microsoft.com/office/drawing/2014/main" id="{3F0E4CDB-6F32-3C8E-7BD2-4C1A29CE8D2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6200000">
              <a:off x="26615565" y="8865240"/>
              <a:ext cx="3468382" cy="116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右側面</a:t>
              </a:r>
            </a:p>
          </p:txBody>
        </p:sp>
        <p:sp>
          <p:nvSpPr>
            <p:cNvPr id="89" name="テキスト ボックス 51">
              <a:extLst>
                <a:ext uri="{FF2B5EF4-FFF2-40B4-BE49-F238E27FC236}">
                  <a16:creationId xmlns:a16="http://schemas.microsoft.com/office/drawing/2014/main" id="{1CF0EFF7-8A48-8F4D-84BA-9A1DE7CDE91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5995650" y="14714993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cxnSp>
          <p:nvCxnSpPr>
            <p:cNvPr id="90" name="直線コネクタ 89">
              <a:extLst>
                <a:ext uri="{FF2B5EF4-FFF2-40B4-BE49-F238E27FC236}">
                  <a16:creationId xmlns:a16="http://schemas.microsoft.com/office/drawing/2014/main" id="{E2CAAAF0-4E99-7E9D-D2AB-F10A64E09E20}"/>
                </a:ext>
              </a:extLst>
            </p:cNvPr>
            <p:cNvCxnSpPr>
              <a:cxnSpLocks/>
            </p:cNvCxnSpPr>
            <p:nvPr userDrawn="1"/>
          </p:nvCxnSpPr>
          <p:spPr bwMode="auto">
            <a:xfrm flipV="1">
              <a:off x="8729755" y="12149987"/>
              <a:ext cx="270000" cy="270000"/>
            </a:xfrm>
            <a:prstGeom prst="line">
              <a:avLst/>
            </a:prstGeom>
            <a:ln w="31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コネクタ 90">
              <a:extLst>
                <a:ext uri="{FF2B5EF4-FFF2-40B4-BE49-F238E27FC236}">
                  <a16:creationId xmlns:a16="http://schemas.microsoft.com/office/drawing/2014/main" id="{40B2C1E8-A1BB-9164-FCAE-F1C7E2179CB7}"/>
                </a:ext>
              </a:extLst>
            </p:cNvPr>
            <p:cNvCxnSpPr>
              <a:cxnSpLocks/>
            </p:cNvCxnSpPr>
            <p:nvPr userDrawn="1"/>
          </p:nvCxnSpPr>
          <p:spPr bwMode="auto">
            <a:xfrm flipH="1" flipV="1">
              <a:off x="25199756" y="12149987"/>
              <a:ext cx="270000" cy="270000"/>
            </a:xfrm>
            <a:prstGeom prst="line">
              <a:avLst/>
            </a:prstGeom>
            <a:ln w="31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正方形/長方形 91">
              <a:extLst>
                <a:ext uri="{FF2B5EF4-FFF2-40B4-BE49-F238E27FC236}">
                  <a16:creationId xmlns:a16="http://schemas.microsoft.com/office/drawing/2014/main" id="{73A0FCCF-2448-EA3C-1D2F-7613E6C9A11E}"/>
                </a:ext>
              </a:extLst>
            </p:cNvPr>
            <p:cNvSpPr/>
            <p:nvPr userDrawn="1"/>
          </p:nvSpPr>
          <p:spPr bwMode="auto">
            <a:xfrm>
              <a:off x="8999756" y="6749987"/>
              <a:ext cx="16200000" cy="5400000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547419CC-BCF7-6C94-D9FB-18BBA9E1D6EF}"/>
                </a:ext>
              </a:extLst>
            </p:cNvPr>
            <p:cNvSpPr/>
            <p:nvPr userDrawn="1"/>
          </p:nvSpPr>
          <p:spPr bwMode="auto">
            <a:xfrm>
              <a:off x="2699756" y="6749987"/>
              <a:ext cx="6300000" cy="5400000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94" name="フリーフォーム: 図形 93">
              <a:extLst>
                <a:ext uri="{FF2B5EF4-FFF2-40B4-BE49-F238E27FC236}">
                  <a16:creationId xmlns:a16="http://schemas.microsoft.com/office/drawing/2014/main" id="{B4EC6D6F-D582-4682-4371-7EFA0AE1D0C3}"/>
                </a:ext>
              </a:extLst>
            </p:cNvPr>
            <p:cNvSpPr/>
            <p:nvPr userDrawn="1"/>
          </p:nvSpPr>
          <p:spPr bwMode="auto">
            <a:xfrm>
              <a:off x="2429756" y="6479987"/>
              <a:ext cx="29340000" cy="12240000"/>
            </a:xfrm>
            <a:custGeom>
              <a:avLst/>
              <a:gdLst>
                <a:gd name="csX0" fmla="*/ 0 w 117359998"/>
                <a:gd name="csY0" fmla="*/ 0 h 48959999"/>
                <a:gd name="csX1" fmla="*/ 117359998 w 117359998"/>
                <a:gd name="csY1" fmla="*/ 0 h 48959999"/>
                <a:gd name="csX2" fmla="*/ 117359998 w 117359998"/>
                <a:gd name="csY2" fmla="*/ 23759999 h 48959999"/>
                <a:gd name="csX3" fmla="*/ 92159998 w 117359998"/>
                <a:gd name="csY3" fmla="*/ 23759999 h 48959999"/>
                <a:gd name="csX4" fmla="*/ 92159998 w 117359998"/>
                <a:gd name="csY4" fmla="*/ 48959999 h 48959999"/>
                <a:gd name="csX5" fmla="*/ 25200000 w 117359998"/>
                <a:gd name="csY5" fmla="*/ 48959999 h 48959999"/>
                <a:gd name="csX6" fmla="*/ 25200000 w 117359998"/>
                <a:gd name="csY6" fmla="*/ 23759999 h 48959999"/>
                <a:gd name="csX7" fmla="*/ 0 w 117359998"/>
                <a:gd name="csY7" fmla="*/ 23759999 h 489599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17359998" h="48959999">
                  <a:moveTo>
                    <a:pt x="0" y="0"/>
                  </a:moveTo>
                  <a:lnTo>
                    <a:pt x="117359998" y="0"/>
                  </a:lnTo>
                  <a:lnTo>
                    <a:pt x="117359998" y="23759999"/>
                  </a:lnTo>
                  <a:lnTo>
                    <a:pt x="92159998" y="23759999"/>
                  </a:lnTo>
                  <a:lnTo>
                    <a:pt x="92159998" y="48959999"/>
                  </a:lnTo>
                  <a:lnTo>
                    <a:pt x="25200000" y="48959999"/>
                  </a:lnTo>
                  <a:lnTo>
                    <a:pt x="25200000" y="23759999"/>
                  </a:lnTo>
                  <a:lnTo>
                    <a:pt x="0" y="23759999"/>
                  </a:lnTo>
                  <a:close/>
                </a:path>
              </a:pathLst>
            </a:custGeom>
            <a:noFill/>
            <a:ln w="31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 dirty="0"/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F7107933-1181-E1E9-ADBB-541C04B7BE59}"/>
                </a:ext>
              </a:extLst>
            </p:cNvPr>
            <p:cNvSpPr/>
            <p:nvPr userDrawn="1"/>
          </p:nvSpPr>
          <p:spPr bwMode="auto">
            <a:xfrm>
              <a:off x="9269756" y="12419987"/>
              <a:ext cx="15660000" cy="5760000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64D49CA9-19EC-CBBE-C0F6-22AD29B808AB}"/>
                </a:ext>
              </a:extLst>
            </p:cNvPr>
            <p:cNvSpPr/>
            <p:nvPr userDrawn="1"/>
          </p:nvSpPr>
          <p:spPr bwMode="auto">
            <a:xfrm>
              <a:off x="9269756" y="7019987"/>
              <a:ext cx="15660000" cy="4860000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534D460A-9255-E259-D490-E08EBA41BA0C}"/>
                </a:ext>
              </a:extLst>
            </p:cNvPr>
            <p:cNvSpPr/>
            <p:nvPr userDrawn="1"/>
          </p:nvSpPr>
          <p:spPr bwMode="auto">
            <a:xfrm>
              <a:off x="2969756" y="7019987"/>
              <a:ext cx="5760000" cy="4860000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B845F756-3723-63A1-EB65-97AE58267335}"/>
                </a:ext>
              </a:extLst>
            </p:cNvPr>
            <p:cNvSpPr/>
            <p:nvPr userDrawn="1"/>
          </p:nvSpPr>
          <p:spPr bwMode="auto">
            <a:xfrm>
              <a:off x="25469756" y="7019987"/>
              <a:ext cx="5760000" cy="4860000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04" name="正方形/長方形 103">
              <a:extLst>
                <a:ext uri="{FF2B5EF4-FFF2-40B4-BE49-F238E27FC236}">
                  <a16:creationId xmlns:a16="http://schemas.microsoft.com/office/drawing/2014/main" id="{BBBF4E96-4703-EF04-3FA9-CA7AE32EA22A}"/>
                </a:ext>
              </a:extLst>
            </p:cNvPr>
            <p:cNvSpPr/>
            <p:nvPr userDrawn="1"/>
          </p:nvSpPr>
          <p:spPr bwMode="auto">
            <a:xfrm>
              <a:off x="8999756" y="12149987"/>
              <a:ext cx="16200000" cy="6300000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5E8B439F-8E0B-5622-D258-EC7096AFB4C3}"/>
                </a:ext>
              </a:extLst>
            </p:cNvPr>
            <p:cNvSpPr/>
            <p:nvPr userDrawn="1"/>
          </p:nvSpPr>
          <p:spPr bwMode="auto">
            <a:xfrm>
              <a:off x="25199756" y="6749987"/>
              <a:ext cx="6300000" cy="5400000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3D7E75C-96AF-8B63-77E7-B257B8FBDA78}"/>
              </a:ext>
            </a:extLst>
          </p:cNvPr>
          <p:cNvGrpSpPr/>
          <p:nvPr userDrawn="1"/>
        </p:nvGrpSpPr>
        <p:grpSpPr>
          <a:xfrm>
            <a:off x="1195293" y="5809891"/>
            <a:ext cx="30304463" cy="12640097"/>
            <a:chOff x="1195293" y="5809891"/>
            <a:chExt cx="30304463" cy="12640097"/>
          </a:xfrm>
        </p:grpSpPr>
        <p:cxnSp>
          <p:nvCxnSpPr>
            <p:cNvPr id="106" name="直線コネクタ 105">
              <a:extLst>
                <a:ext uri="{FF2B5EF4-FFF2-40B4-BE49-F238E27FC236}">
                  <a16:creationId xmlns:a16="http://schemas.microsoft.com/office/drawing/2014/main" id="{89B7EDDA-7595-D7A2-EF4F-BBDC62D1A165}"/>
                </a:ext>
              </a:extLst>
            </p:cNvPr>
            <p:cNvCxnSpPr/>
            <p:nvPr userDrawn="1"/>
          </p:nvCxnSpPr>
          <p:spPr>
            <a:xfrm>
              <a:off x="1984074" y="12149988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線矢印コネクタ 106">
              <a:extLst>
                <a:ext uri="{FF2B5EF4-FFF2-40B4-BE49-F238E27FC236}">
                  <a16:creationId xmlns:a16="http://schemas.microsoft.com/office/drawing/2014/main" id="{9EECA42F-E292-9B14-70C3-66315CE09E5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200074" y="12149988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テキスト ボックス 60">
              <a:extLst>
                <a:ext uri="{FF2B5EF4-FFF2-40B4-BE49-F238E27FC236}">
                  <a16:creationId xmlns:a16="http://schemas.microsoft.com/office/drawing/2014/main" id="{832DBF18-FB06-B484-7D2E-151ED92009E0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95293" y="15099939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09" name="直線矢印コネクタ 108">
              <a:extLst>
                <a:ext uri="{FF2B5EF4-FFF2-40B4-BE49-F238E27FC236}">
                  <a16:creationId xmlns:a16="http://schemas.microsoft.com/office/drawing/2014/main" id="{22D8F967-76F7-CA72-4B6B-15181094898D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200074" y="6749987"/>
              <a:ext cx="0" cy="54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テキスト ボックス 60">
              <a:extLst>
                <a:ext uri="{FF2B5EF4-FFF2-40B4-BE49-F238E27FC236}">
                  <a16:creationId xmlns:a16="http://schemas.microsoft.com/office/drawing/2014/main" id="{65076145-BAE4-19D5-DB47-436A712E1C6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95295" y="9249938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0" name="直線矢印コネクタ 119">
              <a:extLst>
                <a:ext uri="{FF2B5EF4-FFF2-40B4-BE49-F238E27FC236}">
                  <a16:creationId xmlns:a16="http://schemas.microsoft.com/office/drawing/2014/main" id="{C6666C21-C3E6-0EA0-9930-5657843DC8BD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699756" y="6241890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テキスト ボックス 57">
              <a:extLst>
                <a:ext uri="{FF2B5EF4-FFF2-40B4-BE49-F238E27FC236}">
                  <a16:creationId xmlns:a16="http://schemas.microsoft.com/office/drawing/2014/main" id="{A585CA05-2A96-5E7E-1AB3-49A7E9AEDA4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297476" y="5809891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2" name="直線コネクタ 121">
              <a:extLst>
                <a:ext uri="{FF2B5EF4-FFF2-40B4-BE49-F238E27FC236}">
                  <a16:creationId xmlns:a16="http://schemas.microsoft.com/office/drawing/2014/main" id="{75682D62-3AFB-2378-86C0-1B2F487A30EF}"/>
                </a:ext>
              </a:extLst>
            </p:cNvPr>
            <p:cNvCxnSpPr/>
            <p:nvPr userDrawn="1"/>
          </p:nvCxnSpPr>
          <p:spPr>
            <a:xfrm>
              <a:off x="8999756" y="6025890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線矢印コネクタ 122">
              <a:extLst>
                <a:ext uri="{FF2B5EF4-FFF2-40B4-BE49-F238E27FC236}">
                  <a16:creationId xmlns:a16="http://schemas.microsoft.com/office/drawing/2014/main" id="{85E82F1B-33F2-366A-5C77-A7CCCBBEC2B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8999756" y="6241890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線矢印コネクタ 123">
              <a:extLst>
                <a:ext uri="{FF2B5EF4-FFF2-40B4-BE49-F238E27FC236}">
                  <a16:creationId xmlns:a16="http://schemas.microsoft.com/office/drawing/2014/main" id="{B30C43F0-42F5-BE40-D2C3-8602F65244B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5199756" y="6241890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テキスト ボックス 57">
              <a:extLst>
                <a:ext uri="{FF2B5EF4-FFF2-40B4-BE49-F238E27FC236}">
                  <a16:creationId xmlns:a16="http://schemas.microsoft.com/office/drawing/2014/main" id="{B5ED9A6A-EA85-869C-2E19-D3DAA32DF5E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7797476" y="5809891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6" name="直線コネクタ 125">
              <a:extLst>
                <a:ext uri="{FF2B5EF4-FFF2-40B4-BE49-F238E27FC236}">
                  <a16:creationId xmlns:a16="http://schemas.microsoft.com/office/drawing/2014/main" id="{556A3586-5971-D915-AA39-3329771188C7}"/>
                </a:ext>
              </a:extLst>
            </p:cNvPr>
            <p:cNvCxnSpPr/>
            <p:nvPr userDrawn="1"/>
          </p:nvCxnSpPr>
          <p:spPr>
            <a:xfrm>
              <a:off x="25199756" y="6025890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テキスト ボックス 57">
              <a:extLst>
                <a:ext uri="{FF2B5EF4-FFF2-40B4-BE49-F238E27FC236}">
                  <a16:creationId xmlns:a16="http://schemas.microsoft.com/office/drawing/2014/main" id="{7354B3F6-AE43-3698-A55B-A5B9B8B3203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6547476" y="5809891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CCA65E71-03B4-305D-EDBE-E18674CFBADF}"/>
              </a:ext>
            </a:extLst>
          </p:cNvPr>
          <p:cNvGrpSpPr/>
          <p:nvPr userDrawn="1"/>
        </p:nvGrpSpPr>
        <p:grpSpPr>
          <a:xfrm>
            <a:off x="1997756" y="6047987"/>
            <a:ext cx="30204000" cy="13104000"/>
            <a:chOff x="1997756" y="6047987"/>
            <a:chExt cx="30204000" cy="13104000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7EF7657D-9157-144C-FF62-7516AED0E7C2}"/>
                </a:ext>
              </a:extLst>
            </p:cNvPr>
            <p:cNvGrpSpPr/>
            <p:nvPr userDrawn="1"/>
          </p:nvGrpSpPr>
          <p:grpSpPr>
            <a:xfrm>
              <a:off x="1997756" y="6047987"/>
              <a:ext cx="702000" cy="702000"/>
              <a:chOff x="5431838" y="7463461"/>
              <a:chExt cx="702000" cy="702000"/>
            </a:xfrm>
          </p:grpSpPr>
          <p:sp>
            <p:nvSpPr>
              <p:cNvPr id="78" name="フリーフォーム 147">
                <a:extLst>
                  <a:ext uri="{FF2B5EF4-FFF2-40B4-BE49-F238E27FC236}">
                    <a16:creationId xmlns:a16="http://schemas.microsoft.com/office/drawing/2014/main" id="{729C5809-FFC4-0598-5612-4130F4D5A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838" y="7463461"/>
                <a:ext cx="432000" cy="70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9" name="フリーフォーム 148">
                <a:extLst>
                  <a:ext uri="{FF2B5EF4-FFF2-40B4-BE49-F238E27FC236}">
                    <a16:creationId xmlns:a16="http://schemas.microsoft.com/office/drawing/2014/main" id="{52A9C930-9D32-E672-F662-308153E1F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838" y="7463461"/>
                <a:ext cx="70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51AC9706-6FF1-97D7-7429-3ADD9AAAFD90}"/>
                </a:ext>
              </a:extLst>
            </p:cNvPr>
            <p:cNvGrpSpPr/>
            <p:nvPr/>
          </p:nvGrpSpPr>
          <p:grpSpPr>
            <a:xfrm>
              <a:off x="31499756" y="6047987"/>
              <a:ext cx="702000" cy="702000"/>
              <a:chOff x="4191166" y="4915938"/>
              <a:chExt cx="702000" cy="702000"/>
            </a:xfrm>
          </p:grpSpPr>
          <p:sp>
            <p:nvSpPr>
              <p:cNvPr id="76" name="フリーフォーム 147">
                <a:extLst>
                  <a:ext uri="{FF2B5EF4-FFF2-40B4-BE49-F238E27FC236}">
                    <a16:creationId xmlns:a16="http://schemas.microsoft.com/office/drawing/2014/main" id="{D34B0077-C40B-92D2-89CC-A316C133895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0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7" name="フリーフォーム 148">
                <a:extLst>
                  <a:ext uri="{FF2B5EF4-FFF2-40B4-BE49-F238E27FC236}">
                    <a16:creationId xmlns:a16="http://schemas.microsoft.com/office/drawing/2014/main" id="{8A0C361B-CB3F-5645-0FAC-7F75B703315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91166" y="4915938"/>
                <a:ext cx="70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0DB167EB-575A-0492-0872-465A867E867B}"/>
                </a:ext>
              </a:extLst>
            </p:cNvPr>
            <p:cNvGrpSpPr/>
            <p:nvPr/>
          </p:nvGrpSpPr>
          <p:grpSpPr>
            <a:xfrm>
              <a:off x="31499756" y="18449987"/>
              <a:ext cx="702000" cy="702000"/>
              <a:chOff x="3054510" y="5293937"/>
              <a:chExt cx="702000" cy="702000"/>
            </a:xfrm>
          </p:grpSpPr>
          <p:sp>
            <p:nvSpPr>
              <p:cNvPr id="74" name="フリーフォーム 147">
                <a:extLst>
                  <a:ext uri="{FF2B5EF4-FFF2-40B4-BE49-F238E27FC236}">
                    <a16:creationId xmlns:a16="http://schemas.microsoft.com/office/drawing/2014/main" id="{64513951-DA74-D479-F161-7BE898EA53C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93937"/>
                <a:ext cx="432000" cy="70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5" name="フリーフォーム 148">
                <a:extLst>
                  <a:ext uri="{FF2B5EF4-FFF2-40B4-BE49-F238E27FC236}">
                    <a16:creationId xmlns:a16="http://schemas.microsoft.com/office/drawing/2014/main" id="{AE3D1396-46CC-46D0-5955-D109D082552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054510" y="5563938"/>
                <a:ext cx="70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934A75DC-8E95-FFEC-738A-5B506DD47D54}"/>
                </a:ext>
              </a:extLst>
            </p:cNvPr>
            <p:cNvGrpSpPr/>
            <p:nvPr/>
          </p:nvGrpSpPr>
          <p:grpSpPr>
            <a:xfrm>
              <a:off x="1997756" y="18449987"/>
              <a:ext cx="702000" cy="702000"/>
              <a:chOff x="3856679" y="4107521"/>
              <a:chExt cx="702000" cy="702000"/>
            </a:xfrm>
          </p:grpSpPr>
          <p:sp>
            <p:nvSpPr>
              <p:cNvPr id="72" name="フリーフォーム 147">
                <a:extLst>
                  <a:ext uri="{FF2B5EF4-FFF2-40B4-BE49-F238E27FC236}">
                    <a16:creationId xmlns:a16="http://schemas.microsoft.com/office/drawing/2014/main" id="{DF88E4F6-0EE8-F161-CE88-9F4295001EF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107521"/>
                <a:ext cx="432000" cy="70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3" name="フリーフォーム 148">
                <a:extLst>
                  <a:ext uri="{FF2B5EF4-FFF2-40B4-BE49-F238E27FC236}">
                    <a16:creationId xmlns:a16="http://schemas.microsoft.com/office/drawing/2014/main" id="{CE12F200-8C0B-DA65-50FB-5842061E937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0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301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3359963" rtl="0" eaLnBrk="1" latinLnBrk="0" hangingPunct="1">
        <a:lnSpc>
          <a:spcPct val="90000"/>
        </a:lnSpc>
        <a:spcBef>
          <a:spcPct val="0"/>
        </a:spcBef>
        <a:buNone/>
        <a:defRPr kumimoji="1" sz="16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39991" indent="-839991" algn="l" defTabSz="3359963" rtl="0" eaLnBrk="1" latinLnBrk="0" hangingPunct="1">
        <a:lnSpc>
          <a:spcPct val="90000"/>
        </a:lnSpc>
        <a:spcBef>
          <a:spcPts val="3674"/>
        </a:spcBef>
        <a:buFont typeface="Arial" panose="020B0604020202020204" pitchFamily="34" charset="0"/>
        <a:buChar char="•"/>
        <a:defRPr kumimoji="1" sz="10289" kern="1200">
          <a:solidFill>
            <a:schemeClr val="tx1"/>
          </a:solidFill>
          <a:latin typeface="+mn-lt"/>
          <a:ea typeface="+mn-ea"/>
          <a:cs typeface="+mn-cs"/>
        </a:defRPr>
      </a:lvl1pPr>
      <a:lvl2pPr marL="2519972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8819" kern="1200">
          <a:solidFill>
            <a:schemeClr val="tx1"/>
          </a:solidFill>
          <a:latin typeface="+mn-lt"/>
          <a:ea typeface="+mn-ea"/>
          <a:cs typeface="+mn-cs"/>
        </a:defRPr>
      </a:lvl2pPr>
      <a:lvl3pPr marL="4199954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7349" kern="1200">
          <a:solidFill>
            <a:schemeClr val="tx1"/>
          </a:solidFill>
          <a:latin typeface="+mn-lt"/>
          <a:ea typeface="+mn-ea"/>
          <a:cs typeface="+mn-cs"/>
        </a:defRPr>
      </a:lvl3pPr>
      <a:lvl4pPr marL="5879935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4pPr>
      <a:lvl5pPr marL="7559916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5pPr>
      <a:lvl6pPr marL="9239898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6pPr>
      <a:lvl7pPr marL="10919879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7pPr>
      <a:lvl8pPr marL="12599861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8pPr>
      <a:lvl9pPr marL="14279842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79981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359963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3pPr>
      <a:lvl4pPr marL="5039944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4pPr>
      <a:lvl5pPr marL="6719926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5pPr>
      <a:lvl6pPr marL="8399907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6pPr>
      <a:lvl7pPr marL="10079888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7pPr>
      <a:lvl8pPr marL="11759870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8pPr>
      <a:lvl9pPr marL="13439851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15</cp:revision>
  <dcterms:created xsi:type="dcterms:W3CDTF">2026-05-19T06:40:38Z</dcterms:created>
  <dcterms:modified xsi:type="dcterms:W3CDTF">2026-06-01T05:16:51Z</dcterms:modified>
</cp:coreProperties>
</file>