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</p:sldIdLst>
  <p:sldSz cx="3419951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000" autoAdjust="0"/>
  </p:normalViewPr>
  <p:slideViewPr>
    <p:cSldViewPr snapToGrid="0">
      <p:cViewPr>
        <p:scale>
          <a:sx n="25" d="100"/>
          <a:sy n="25" d="100"/>
        </p:scale>
        <p:origin x="18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195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81C12E6D-A586-E898-B136-7D53F58CDE03}"/>
              </a:ext>
            </a:extLst>
          </p:cNvPr>
          <p:cNvGrpSpPr/>
          <p:nvPr userDrawn="1"/>
        </p:nvGrpSpPr>
        <p:grpSpPr>
          <a:xfrm>
            <a:off x="2430462" y="7154862"/>
            <a:ext cx="29338588" cy="10890250"/>
            <a:chOff x="2430462" y="7154862"/>
            <a:chExt cx="29338588" cy="10890250"/>
          </a:xfrm>
        </p:grpSpPr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6615780C-61D3-932B-5A4C-A7572D9EEB34}"/>
                </a:ext>
              </a:extLst>
            </p:cNvPr>
            <p:cNvSpPr/>
            <p:nvPr userDrawn="1"/>
          </p:nvSpPr>
          <p:spPr bwMode="auto">
            <a:xfrm>
              <a:off x="2430462" y="7154862"/>
              <a:ext cx="29338588" cy="10890250"/>
            </a:xfrm>
            <a:custGeom>
              <a:avLst/>
              <a:gdLst>
                <a:gd name="csX0" fmla="*/ 0 w 29340001"/>
                <a:gd name="csY0" fmla="*/ 0 h 10890000"/>
                <a:gd name="csX1" fmla="*/ 29340001 w 29340001"/>
                <a:gd name="csY1" fmla="*/ 0 h 10890000"/>
                <a:gd name="csX2" fmla="*/ 29340001 w 29340001"/>
                <a:gd name="csY2" fmla="*/ 4590000 h 10890000"/>
                <a:gd name="csX3" fmla="*/ 23039999 w 29340001"/>
                <a:gd name="csY3" fmla="*/ 4590000 h 10890000"/>
                <a:gd name="csX4" fmla="*/ 23039999 w 29340001"/>
                <a:gd name="csY4" fmla="*/ 10890000 h 10890000"/>
                <a:gd name="csX5" fmla="*/ 6299999 w 29340001"/>
                <a:gd name="csY5" fmla="*/ 10890000 h 10890000"/>
                <a:gd name="csX6" fmla="*/ 6299999 w 29340001"/>
                <a:gd name="csY6" fmla="*/ 4590000 h 10890000"/>
                <a:gd name="csX7" fmla="*/ 0 w 29340001"/>
                <a:gd name="csY7" fmla="*/ 4590000 h 1089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29340001" h="10890000">
                  <a:moveTo>
                    <a:pt x="0" y="0"/>
                  </a:moveTo>
                  <a:lnTo>
                    <a:pt x="29340001" y="0"/>
                  </a:lnTo>
                  <a:lnTo>
                    <a:pt x="29340001" y="4590000"/>
                  </a:lnTo>
                  <a:lnTo>
                    <a:pt x="23039999" y="4590000"/>
                  </a:lnTo>
                  <a:lnTo>
                    <a:pt x="23039999" y="10890000"/>
                  </a:lnTo>
                  <a:lnTo>
                    <a:pt x="6299999" y="10890000"/>
                  </a:lnTo>
                  <a:lnTo>
                    <a:pt x="6299999" y="4590000"/>
                  </a:lnTo>
                  <a:lnTo>
                    <a:pt x="0" y="4590000"/>
                  </a:lnTo>
                  <a:close/>
                </a:path>
              </a:pathLst>
            </a:custGeom>
            <a:noFill/>
            <a:ln w="3175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3EC7E8A4-F623-5D4A-D241-05E066324997}"/>
                </a:ext>
              </a:extLst>
            </p:cNvPr>
            <p:cNvSpPr/>
            <p:nvPr userDrawn="1"/>
          </p:nvSpPr>
          <p:spPr bwMode="auto">
            <a:xfrm>
              <a:off x="8999537" y="11474449"/>
              <a:ext cx="16200438" cy="6300788"/>
            </a:xfrm>
            <a:prstGeom prst="rect">
              <a:avLst/>
            </a:prstGeom>
            <a:noFill/>
            <a:ln w="3175">
              <a:solidFill>
                <a:srgbClr val="FF3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4C685FAD-93E7-2377-164C-C1BB9ADF7029}"/>
                </a:ext>
              </a:extLst>
            </p:cNvPr>
            <p:cNvSpPr/>
            <p:nvPr userDrawn="1"/>
          </p:nvSpPr>
          <p:spPr bwMode="auto">
            <a:xfrm>
              <a:off x="8999537" y="7424737"/>
              <a:ext cx="16200438" cy="4049712"/>
            </a:xfrm>
            <a:prstGeom prst="rect">
              <a:avLst/>
            </a:prstGeom>
            <a:noFill/>
            <a:ln w="3175">
              <a:solidFill>
                <a:srgbClr val="FF3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5D11971A-1087-3D87-8619-560C3EE680D0}"/>
                </a:ext>
              </a:extLst>
            </p:cNvPr>
            <p:cNvSpPr/>
            <p:nvPr userDrawn="1"/>
          </p:nvSpPr>
          <p:spPr bwMode="auto">
            <a:xfrm>
              <a:off x="25199975" y="7424737"/>
              <a:ext cx="6299200" cy="4049712"/>
            </a:xfrm>
            <a:prstGeom prst="rect">
              <a:avLst/>
            </a:prstGeom>
            <a:noFill/>
            <a:ln w="3175">
              <a:solidFill>
                <a:srgbClr val="FF3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43E2ACB3-8236-E6FB-B1E1-6814FC0D966A}"/>
                </a:ext>
              </a:extLst>
            </p:cNvPr>
            <p:cNvSpPr/>
            <p:nvPr userDrawn="1"/>
          </p:nvSpPr>
          <p:spPr bwMode="auto">
            <a:xfrm>
              <a:off x="2700337" y="7424737"/>
              <a:ext cx="6299200" cy="4049712"/>
            </a:xfrm>
            <a:prstGeom prst="rect">
              <a:avLst/>
            </a:prstGeom>
            <a:noFill/>
            <a:ln w="3175">
              <a:solidFill>
                <a:srgbClr val="FF3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C741D0A4-ECB7-E494-BA7F-F1E55418D94B}"/>
                </a:ext>
              </a:extLst>
            </p:cNvPr>
            <p:cNvSpPr/>
            <p:nvPr userDrawn="1"/>
          </p:nvSpPr>
          <p:spPr bwMode="auto">
            <a:xfrm>
              <a:off x="2970212" y="7694612"/>
              <a:ext cx="5759450" cy="3509962"/>
            </a:xfrm>
            <a:prstGeom prst="rect">
              <a:avLst/>
            </a:prstGeom>
            <a:noFill/>
            <a:ln w="3175">
              <a:solidFill>
                <a:srgbClr val="40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C90CAEDB-1655-FD5F-A105-7FBA320F2397}"/>
                </a:ext>
              </a:extLst>
            </p:cNvPr>
            <p:cNvSpPr/>
            <p:nvPr userDrawn="1"/>
          </p:nvSpPr>
          <p:spPr bwMode="auto">
            <a:xfrm>
              <a:off x="25469850" y="7694612"/>
              <a:ext cx="5759450" cy="3509962"/>
            </a:xfrm>
            <a:prstGeom prst="rect">
              <a:avLst/>
            </a:prstGeom>
            <a:noFill/>
            <a:ln w="3175">
              <a:solidFill>
                <a:srgbClr val="40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21BCCDFA-AF0B-B30D-4D8E-A4528C0B3249}"/>
                </a:ext>
              </a:extLst>
            </p:cNvPr>
            <p:cNvSpPr/>
            <p:nvPr userDrawn="1"/>
          </p:nvSpPr>
          <p:spPr bwMode="auto">
            <a:xfrm>
              <a:off x="9269412" y="7694612"/>
              <a:ext cx="15660688" cy="3509962"/>
            </a:xfrm>
            <a:prstGeom prst="rect">
              <a:avLst/>
            </a:prstGeom>
            <a:noFill/>
            <a:ln w="3175">
              <a:solidFill>
                <a:srgbClr val="40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3914BBE3-495F-5C6E-D819-A97389E79674}"/>
                </a:ext>
              </a:extLst>
            </p:cNvPr>
            <p:cNvSpPr/>
            <p:nvPr userDrawn="1"/>
          </p:nvSpPr>
          <p:spPr bwMode="auto">
            <a:xfrm>
              <a:off x="9269412" y="11744324"/>
              <a:ext cx="15660688" cy="5761038"/>
            </a:xfrm>
            <a:prstGeom prst="rect">
              <a:avLst/>
            </a:prstGeom>
            <a:noFill/>
            <a:ln w="3175">
              <a:solidFill>
                <a:srgbClr val="40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2D604DE6-7049-09F4-DF07-7A4CCA4E09F4}"/>
                </a:ext>
              </a:extLst>
            </p:cNvPr>
            <p:cNvCxnSpPr>
              <a:cxnSpLocks/>
              <a:stCxn id="10" idx="6"/>
            </p:cNvCxnSpPr>
            <p:nvPr userDrawn="1"/>
          </p:nvCxnSpPr>
          <p:spPr bwMode="auto">
            <a:xfrm flipV="1">
              <a:off x="8730158" y="11474449"/>
              <a:ext cx="269379" cy="270518"/>
            </a:xfrm>
            <a:prstGeom prst="line">
              <a:avLst/>
            </a:prstGeom>
            <a:ln w="31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2F945EE6-B654-50BE-FBA7-071B6C5CB543}"/>
                </a:ext>
              </a:extLst>
            </p:cNvPr>
            <p:cNvCxnSpPr>
              <a:cxnSpLocks/>
              <a:stCxn id="10" idx="3"/>
            </p:cNvCxnSpPr>
            <p:nvPr userDrawn="1"/>
          </p:nvCxnSpPr>
          <p:spPr bwMode="auto">
            <a:xfrm flipH="1" flipV="1">
              <a:off x="25199975" y="11474449"/>
              <a:ext cx="269376" cy="270518"/>
            </a:xfrm>
            <a:prstGeom prst="line">
              <a:avLst/>
            </a:prstGeom>
            <a:ln w="31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テキスト ボックス 53">
              <a:extLst>
                <a:ext uri="{FF2B5EF4-FFF2-40B4-BE49-F238E27FC236}">
                  <a16:creationId xmlns:a16="http://schemas.microsoft.com/office/drawing/2014/main" id="{485A7563-7591-795C-BA66-FA372E5C69B5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5995218" y="8865126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22" name="テキスト ボックス 54">
              <a:extLst>
                <a:ext uri="{FF2B5EF4-FFF2-40B4-BE49-F238E27FC236}">
                  <a16:creationId xmlns:a16="http://schemas.microsoft.com/office/drawing/2014/main" id="{3552B205-5ABC-241C-60FB-54FAB12620F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5400000">
              <a:off x="4116106" y="8865140"/>
              <a:ext cx="3468382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左側面</a:t>
              </a:r>
            </a:p>
          </p:txBody>
        </p:sp>
        <p:sp>
          <p:nvSpPr>
            <p:cNvPr id="23" name="テキスト ボックス 55">
              <a:extLst>
                <a:ext uri="{FF2B5EF4-FFF2-40B4-BE49-F238E27FC236}">
                  <a16:creationId xmlns:a16="http://schemas.microsoft.com/office/drawing/2014/main" id="{3FD95735-5B2F-03E4-F331-DDD99B96AF4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6200000">
              <a:off x="26615384" y="8864846"/>
              <a:ext cx="3468382" cy="1169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右側面</a:t>
              </a:r>
            </a:p>
          </p:txBody>
        </p:sp>
        <p:sp>
          <p:nvSpPr>
            <p:cNvPr id="65" name="テキスト ボックス 51">
              <a:extLst>
                <a:ext uri="{FF2B5EF4-FFF2-40B4-BE49-F238E27FC236}">
                  <a16:creationId xmlns:a16="http://schemas.microsoft.com/office/drawing/2014/main" id="{4F6D9985-B604-DE22-9838-EC06CF62787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5995650" y="14039849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</p:grpSp>
      <p:sp>
        <p:nvSpPr>
          <p:cNvPr id="66" name="テキスト ボックス 6">
            <a:extLst>
              <a:ext uri="{FF2B5EF4-FFF2-40B4-BE49-F238E27FC236}">
                <a16:creationId xmlns:a16="http://schemas.microsoft.com/office/drawing/2014/main" id="{EB821533-F397-E24C-240A-5B4A2030487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73750" y="2384425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■テーブルクロス：ボックスタイプ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_W1800×D450×H700mm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W1800×D450×H700mm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pic>
        <p:nvPicPr>
          <p:cNvPr id="68" name="図 67">
            <a:extLst>
              <a:ext uri="{FF2B5EF4-FFF2-40B4-BE49-F238E27FC236}">
                <a16:creationId xmlns:a16="http://schemas.microsoft.com/office/drawing/2014/main" id="{600A2ED9-7439-ED67-CF97-B0EDF71013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4835" y="-1"/>
            <a:ext cx="34519048" cy="25200000"/>
          </a:xfrm>
          <a:prstGeom prst="rect">
            <a:avLst/>
          </a:prstGeom>
        </p:spPr>
      </p:pic>
      <p:sp>
        <p:nvSpPr>
          <p:cNvPr id="69" name="テキスト ボックス 93">
            <a:extLst>
              <a:ext uri="{FF2B5EF4-FFF2-40B4-BE49-F238E27FC236}">
                <a16:creationId xmlns:a16="http://schemas.microsoft.com/office/drawing/2014/main" id="{83C6384D-4B5B-A628-E176-76BCE200F89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74506" y="20500974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2F2F36A2-E5CE-F351-7745-73D6BAC2142E}"/>
              </a:ext>
            </a:extLst>
          </p:cNvPr>
          <p:cNvGrpSpPr/>
          <p:nvPr userDrawn="1"/>
        </p:nvGrpSpPr>
        <p:grpSpPr>
          <a:xfrm>
            <a:off x="1420520" y="6566400"/>
            <a:ext cx="30078828" cy="11208406"/>
            <a:chOff x="1420520" y="6566400"/>
            <a:chExt cx="30078828" cy="11208406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15C2E000-0DF3-0B4B-0DA5-EB4A8F904287}"/>
                </a:ext>
              </a:extLst>
            </p:cNvPr>
            <p:cNvGrpSpPr/>
            <p:nvPr userDrawn="1"/>
          </p:nvGrpSpPr>
          <p:grpSpPr>
            <a:xfrm>
              <a:off x="2700510" y="6566400"/>
              <a:ext cx="28798838" cy="586875"/>
              <a:chOff x="2700510" y="6566400"/>
              <a:chExt cx="28798838" cy="586875"/>
            </a:xfrm>
          </p:grpSpPr>
          <p:cxnSp>
            <p:nvCxnSpPr>
              <p:cNvPr id="32" name="直線矢印コネクタ 31">
                <a:extLst>
                  <a:ext uri="{FF2B5EF4-FFF2-40B4-BE49-F238E27FC236}">
                    <a16:creationId xmlns:a16="http://schemas.microsoft.com/office/drawing/2014/main" id="{74CF8C4E-FCA5-6018-C7A1-2EAD479068AE}"/>
                  </a:ext>
                </a:extLst>
              </p:cNvPr>
              <p:cNvCxnSpPr>
                <a:cxnSpLocks/>
              </p:cNvCxnSpPr>
              <p:nvPr userDrawn="1"/>
            </p:nvCxnSpPr>
            <p:spPr bwMode="auto">
              <a:xfrm>
                <a:off x="2700510" y="6973887"/>
                <a:ext cx="629920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矢印コネクタ 33">
                <a:extLst>
                  <a:ext uri="{FF2B5EF4-FFF2-40B4-BE49-F238E27FC236}">
                    <a16:creationId xmlns:a16="http://schemas.microsoft.com/office/drawing/2014/main" id="{2ECC1032-A1D5-135C-6188-E229EBFE24BA}"/>
                  </a:ext>
                </a:extLst>
              </p:cNvPr>
              <p:cNvCxnSpPr>
                <a:cxnSpLocks/>
              </p:cNvCxnSpPr>
              <p:nvPr userDrawn="1"/>
            </p:nvCxnSpPr>
            <p:spPr bwMode="auto">
              <a:xfrm>
                <a:off x="8999710" y="6972300"/>
                <a:ext cx="1620043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矢印コネクタ 37">
                <a:extLst>
                  <a:ext uri="{FF2B5EF4-FFF2-40B4-BE49-F238E27FC236}">
                    <a16:creationId xmlns:a16="http://schemas.microsoft.com/office/drawing/2014/main" id="{35086B1E-C699-AEA7-4611-D8611888796D}"/>
                  </a:ext>
                </a:extLst>
              </p:cNvPr>
              <p:cNvCxnSpPr>
                <a:cxnSpLocks/>
              </p:cNvCxnSpPr>
              <p:nvPr userDrawn="1"/>
            </p:nvCxnSpPr>
            <p:spPr bwMode="auto">
              <a:xfrm>
                <a:off x="25200148" y="6972300"/>
                <a:ext cx="629920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>
                <a:extLst>
                  <a:ext uri="{FF2B5EF4-FFF2-40B4-BE49-F238E27FC236}">
                    <a16:creationId xmlns:a16="http://schemas.microsoft.com/office/drawing/2014/main" id="{D2820BA4-E62E-6251-29CC-6E1438A37FD4}"/>
                  </a:ext>
                </a:extLst>
              </p:cNvPr>
              <p:cNvCxnSpPr>
                <a:cxnSpLocks/>
              </p:cNvCxnSpPr>
              <p:nvPr userDrawn="1"/>
            </p:nvCxnSpPr>
            <p:spPr bwMode="auto">
              <a:xfrm>
                <a:off x="8999710" y="6792912"/>
                <a:ext cx="0" cy="360363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直線コネクタ 46">
                <a:extLst>
                  <a:ext uri="{FF2B5EF4-FFF2-40B4-BE49-F238E27FC236}">
                    <a16:creationId xmlns:a16="http://schemas.microsoft.com/office/drawing/2014/main" id="{A1A8D7EB-4509-52D7-A46E-F3375B7D75B0}"/>
                  </a:ext>
                </a:extLst>
              </p:cNvPr>
              <p:cNvCxnSpPr>
                <a:cxnSpLocks/>
              </p:cNvCxnSpPr>
              <p:nvPr userDrawn="1"/>
            </p:nvCxnSpPr>
            <p:spPr bwMode="auto">
              <a:xfrm>
                <a:off x="25200148" y="6792912"/>
                <a:ext cx="0" cy="360363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テキスト ボックス 56">
                <a:extLst>
                  <a:ext uri="{FF2B5EF4-FFF2-40B4-BE49-F238E27FC236}">
                    <a16:creationId xmlns:a16="http://schemas.microsoft.com/office/drawing/2014/main" id="{04AD0E43-A4DC-AE7C-5056-3329C880A4C5}"/>
                  </a:ext>
                </a:extLst>
              </p:cNvPr>
              <p:cNvSpPr txBox="1">
                <a:spLocks noChangeArrowheads="1"/>
              </p:cNvSpPr>
              <p:nvPr userDrawn="1"/>
            </p:nvSpPr>
            <p:spPr bwMode="auto">
              <a:xfrm>
                <a:off x="16547475" y="6566870"/>
                <a:ext cx="1104560" cy="400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kumimoji="1" lang="en-US" altLang="ja-JP" sz="2000" b="1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1800mm</a:t>
                </a:r>
                <a:endParaRPr kumimoji="1" lang="ja-JP" altLang="en-US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50" name="テキスト ボックス 57">
                <a:extLst>
                  <a:ext uri="{FF2B5EF4-FFF2-40B4-BE49-F238E27FC236}">
                    <a16:creationId xmlns:a16="http://schemas.microsoft.com/office/drawing/2014/main" id="{796D6361-0DF6-D28E-8374-CE61A52BF266}"/>
                  </a:ext>
                </a:extLst>
              </p:cNvPr>
              <p:cNvSpPr txBox="1">
                <a:spLocks noChangeArrowheads="1"/>
              </p:cNvSpPr>
              <p:nvPr userDrawn="1"/>
            </p:nvSpPr>
            <p:spPr bwMode="auto">
              <a:xfrm>
                <a:off x="5297795" y="6566400"/>
                <a:ext cx="1104560" cy="400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kumimoji="1" lang="en-US" altLang="ja-JP" sz="2000" b="1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700mm</a:t>
                </a:r>
                <a:endParaRPr kumimoji="1" lang="ja-JP" altLang="en-US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51" name="テキスト ボックス 58">
                <a:extLst>
                  <a:ext uri="{FF2B5EF4-FFF2-40B4-BE49-F238E27FC236}">
                    <a16:creationId xmlns:a16="http://schemas.microsoft.com/office/drawing/2014/main" id="{EA8D5F60-EDA3-CEEA-4AA8-E85DE2F65E1D}"/>
                  </a:ext>
                </a:extLst>
              </p:cNvPr>
              <p:cNvSpPr txBox="1">
                <a:spLocks noChangeArrowheads="1"/>
              </p:cNvSpPr>
              <p:nvPr userDrawn="1"/>
            </p:nvSpPr>
            <p:spPr bwMode="auto">
              <a:xfrm>
                <a:off x="27797158" y="6566400"/>
                <a:ext cx="1104560" cy="400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kumimoji="1" lang="en-US" altLang="ja-JP" sz="2000" b="1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700mm</a:t>
                </a:r>
                <a:endParaRPr kumimoji="1" lang="ja-JP" altLang="en-US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07C243A0-001A-6652-7FFA-6953D724AF77}"/>
                </a:ext>
              </a:extLst>
            </p:cNvPr>
            <p:cNvGrpSpPr/>
            <p:nvPr userDrawn="1"/>
          </p:nvGrpSpPr>
          <p:grpSpPr>
            <a:xfrm>
              <a:off x="1420520" y="7425893"/>
              <a:ext cx="1004518" cy="10348913"/>
              <a:chOff x="1420520" y="7425893"/>
              <a:chExt cx="1004518" cy="10348913"/>
            </a:xfrm>
          </p:grpSpPr>
          <p:cxnSp>
            <p:nvCxnSpPr>
              <p:cNvPr id="24" name="直線矢印コネクタ 23">
                <a:extLst>
                  <a:ext uri="{FF2B5EF4-FFF2-40B4-BE49-F238E27FC236}">
                    <a16:creationId xmlns:a16="http://schemas.microsoft.com/office/drawing/2014/main" id="{12374BCA-C3E6-AA6A-7BEA-FE3C54B920D1}"/>
                  </a:ext>
                </a:extLst>
              </p:cNvPr>
              <p:cNvCxnSpPr>
                <a:cxnSpLocks/>
              </p:cNvCxnSpPr>
              <p:nvPr userDrawn="1"/>
            </p:nvCxnSpPr>
            <p:spPr bwMode="auto">
              <a:xfrm>
                <a:off x="2245651" y="7425893"/>
                <a:ext cx="0" cy="404971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矢印コネクタ 27">
                <a:extLst>
                  <a:ext uri="{FF2B5EF4-FFF2-40B4-BE49-F238E27FC236}">
                    <a16:creationId xmlns:a16="http://schemas.microsoft.com/office/drawing/2014/main" id="{0D64646F-CDDD-2B75-3050-741C715DE9BD}"/>
                  </a:ext>
                </a:extLst>
              </p:cNvPr>
              <p:cNvCxnSpPr>
                <a:cxnSpLocks/>
              </p:cNvCxnSpPr>
              <p:nvPr userDrawn="1"/>
            </p:nvCxnSpPr>
            <p:spPr bwMode="auto">
              <a:xfrm>
                <a:off x="2245651" y="11475606"/>
                <a:ext cx="0" cy="62992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コネクタ 28">
                <a:extLst>
                  <a:ext uri="{FF2B5EF4-FFF2-40B4-BE49-F238E27FC236}">
                    <a16:creationId xmlns:a16="http://schemas.microsoft.com/office/drawing/2014/main" id="{4DE25D72-AD6C-F93E-84E2-6E4D9E3BB52E}"/>
                  </a:ext>
                </a:extLst>
              </p:cNvPr>
              <p:cNvCxnSpPr>
                <a:cxnSpLocks/>
              </p:cNvCxnSpPr>
              <p:nvPr userDrawn="1"/>
            </p:nvCxnSpPr>
            <p:spPr bwMode="auto">
              <a:xfrm>
                <a:off x="2064676" y="11475606"/>
                <a:ext cx="36036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59">
                <a:extLst>
                  <a:ext uri="{FF2B5EF4-FFF2-40B4-BE49-F238E27FC236}">
                    <a16:creationId xmlns:a16="http://schemas.microsoft.com/office/drawing/2014/main" id="{AB310D6A-B7A6-D3A1-523C-F396D86953A6}"/>
                  </a:ext>
                </a:extLst>
              </p:cNvPr>
              <p:cNvSpPr txBox="1">
                <a:spLocks noChangeArrowheads="1"/>
              </p:cNvSpPr>
              <p:nvPr userDrawn="1"/>
            </p:nvSpPr>
            <p:spPr bwMode="auto">
              <a:xfrm>
                <a:off x="1420520" y="14425952"/>
                <a:ext cx="89572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kumimoji="1" lang="en-US" altLang="ja-JP" sz="2000" b="1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700mm</a:t>
                </a:r>
                <a:endParaRPr kumimoji="1" lang="ja-JP" altLang="en-US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31" name="テキスト ボックス 60">
                <a:extLst>
                  <a:ext uri="{FF2B5EF4-FFF2-40B4-BE49-F238E27FC236}">
                    <a16:creationId xmlns:a16="http://schemas.microsoft.com/office/drawing/2014/main" id="{5FFD45CD-FBCF-90E8-C239-EFB3ED4F8B8A}"/>
                  </a:ext>
                </a:extLst>
              </p:cNvPr>
              <p:cNvSpPr txBox="1">
                <a:spLocks noChangeArrowheads="1"/>
              </p:cNvSpPr>
              <p:nvPr userDrawn="1"/>
            </p:nvSpPr>
            <p:spPr bwMode="auto">
              <a:xfrm>
                <a:off x="1421543" y="9249543"/>
                <a:ext cx="89572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kumimoji="1" lang="en-US" altLang="ja-JP" sz="2000" b="1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450mm</a:t>
                </a:r>
                <a:endParaRPr kumimoji="1" lang="ja-JP" altLang="en-US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B2230E5-DFA5-0C2E-0576-2FA837673369}"/>
              </a:ext>
            </a:extLst>
          </p:cNvPr>
          <p:cNvGrpSpPr/>
          <p:nvPr userDrawn="1"/>
        </p:nvGrpSpPr>
        <p:grpSpPr>
          <a:xfrm>
            <a:off x="2015142" y="6739944"/>
            <a:ext cx="30169229" cy="11718250"/>
            <a:chOff x="2015142" y="6739944"/>
            <a:chExt cx="30169229" cy="11718250"/>
          </a:xfrm>
        </p:grpSpPr>
        <p:grpSp>
          <p:nvGrpSpPr>
            <p:cNvPr id="54" name="グループ化 53">
              <a:extLst>
                <a:ext uri="{FF2B5EF4-FFF2-40B4-BE49-F238E27FC236}">
                  <a16:creationId xmlns:a16="http://schemas.microsoft.com/office/drawing/2014/main" id="{9DF60FD5-115C-53B0-B4E9-791FA6548CB6}"/>
                </a:ext>
              </a:extLst>
            </p:cNvPr>
            <p:cNvGrpSpPr/>
            <p:nvPr userDrawn="1"/>
          </p:nvGrpSpPr>
          <p:grpSpPr>
            <a:xfrm>
              <a:off x="2015142" y="17774194"/>
              <a:ext cx="684000" cy="684000"/>
              <a:chOff x="0" y="0"/>
              <a:chExt cx="684000" cy="684000"/>
            </a:xfrm>
          </p:grpSpPr>
          <p:sp>
            <p:nvSpPr>
              <p:cNvPr id="100" name="フリーフォーム 147">
                <a:extLst>
                  <a:ext uri="{FF2B5EF4-FFF2-40B4-BE49-F238E27FC236}">
                    <a16:creationId xmlns:a16="http://schemas.microsoft.com/office/drawing/2014/main" id="{56B76564-9DE8-F4CF-A09F-8A33137E05D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414000" cy="684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101" name="フリーフォーム 148">
                <a:extLst>
                  <a:ext uri="{FF2B5EF4-FFF2-40B4-BE49-F238E27FC236}">
                    <a16:creationId xmlns:a16="http://schemas.microsoft.com/office/drawing/2014/main" id="{30CC966D-EE35-97AF-5657-45D3A080EAD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270000"/>
                <a:ext cx="684000" cy="414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58" name="グループ化 57">
              <a:extLst>
                <a:ext uri="{FF2B5EF4-FFF2-40B4-BE49-F238E27FC236}">
                  <a16:creationId xmlns:a16="http://schemas.microsoft.com/office/drawing/2014/main" id="{1D4FD271-BCB8-CE68-61DA-83496B37F991}"/>
                </a:ext>
              </a:extLst>
            </p:cNvPr>
            <p:cNvGrpSpPr/>
            <p:nvPr userDrawn="1"/>
          </p:nvGrpSpPr>
          <p:grpSpPr>
            <a:xfrm>
              <a:off x="31500371" y="6739944"/>
              <a:ext cx="684000" cy="684000"/>
              <a:chOff x="0" y="0"/>
              <a:chExt cx="684000" cy="684000"/>
            </a:xfrm>
          </p:grpSpPr>
          <p:sp>
            <p:nvSpPr>
              <p:cNvPr id="70" name="フリーフォーム 147">
                <a:extLst>
                  <a:ext uri="{FF2B5EF4-FFF2-40B4-BE49-F238E27FC236}">
                    <a16:creationId xmlns:a16="http://schemas.microsoft.com/office/drawing/2014/main" id="{BCC55E3E-5FF2-9D6E-3053-145969BF3C2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70000" y="0"/>
                <a:ext cx="414000" cy="684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71" name="フリーフォーム 148">
                <a:extLst>
                  <a:ext uri="{FF2B5EF4-FFF2-40B4-BE49-F238E27FC236}">
                    <a16:creationId xmlns:a16="http://schemas.microsoft.com/office/drawing/2014/main" id="{9D9FA756-953A-3C43-6338-CADF5049707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684000" cy="414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59" name="グループ化 58">
              <a:extLst>
                <a:ext uri="{FF2B5EF4-FFF2-40B4-BE49-F238E27FC236}">
                  <a16:creationId xmlns:a16="http://schemas.microsoft.com/office/drawing/2014/main" id="{615C822D-D98C-E475-A6EB-BAEF2B393A46}"/>
                </a:ext>
              </a:extLst>
            </p:cNvPr>
            <p:cNvGrpSpPr/>
            <p:nvPr userDrawn="1"/>
          </p:nvGrpSpPr>
          <p:grpSpPr>
            <a:xfrm>
              <a:off x="2015142" y="6739944"/>
              <a:ext cx="684000" cy="684000"/>
              <a:chOff x="0" y="0"/>
              <a:chExt cx="684000" cy="684000"/>
            </a:xfrm>
          </p:grpSpPr>
          <p:sp>
            <p:nvSpPr>
              <p:cNvPr id="63" name="フリーフォーム 147">
                <a:extLst>
                  <a:ext uri="{FF2B5EF4-FFF2-40B4-BE49-F238E27FC236}">
                    <a16:creationId xmlns:a16="http://schemas.microsoft.com/office/drawing/2014/main" id="{D6810D17-4392-68B8-14A6-098071AE0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414000" cy="684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  <p:sp>
            <p:nvSpPr>
              <p:cNvPr id="64" name="フリーフォーム 148">
                <a:extLst>
                  <a:ext uri="{FF2B5EF4-FFF2-40B4-BE49-F238E27FC236}">
                    <a16:creationId xmlns:a16="http://schemas.microsoft.com/office/drawing/2014/main" id="{32D94B3A-A558-9482-39C5-81D59D300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684000" cy="414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60" name="グループ化 59">
              <a:extLst>
                <a:ext uri="{FF2B5EF4-FFF2-40B4-BE49-F238E27FC236}">
                  <a16:creationId xmlns:a16="http://schemas.microsoft.com/office/drawing/2014/main" id="{D40410CC-42B0-7D72-F4C1-9F4331F5A4FC}"/>
                </a:ext>
              </a:extLst>
            </p:cNvPr>
            <p:cNvGrpSpPr/>
            <p:nvPr userDrawn="1"/>
          </p:nvGrpSpPr>
          <p:grpSpPr>
            <a:xfrm>
              <a:off x="31500371" y="17774194"/>
              <a:ext cx="684000" cy="684000"/>
              <a:chOff x="0" y="0"/>
              <a:chExt cx="684000" cy="684000"/>
            </a:xfrm>
          </p:grpSpPr>
          <p:sp>
            <p:nvSpPr>
              <p:cNvPr id="61" name="フリーフォーム 147">
                <a:extLst>
                  <a:ext uri="{FF2B5EF4-FFF2-40B4-BE49-F238E27FC236}">
                    <a16:creationId xmlns:a16="http://schemas.microsoft.com/office/drawing/2014/main" id="{9DFA6606-964E-7FBC-C896-18BEC741155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70000" y="0"/>
                <a:ext cx="414000" cy="684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62" name="フリーフォーム 148">
                <a:extLst>
                  <a:ext uri="{FF2B5EF4-FFF2-40B4-BE49-F238E27FC236}">
                    <a16:creationId xmlns:a16="http://schemas.microsoft.com/office/drawing/2014/main" id="{2833895B-6DDA-D4B6-6AA7-8CE5629CD7E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0" y="270000"/>
                <a:ext cx="684000" cy="414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301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3359963" rtl="0" eaLnBrk="1" latinLnBrk="0" hangingPunct="1">
        <a:lnSpc>
          <a:spcPct val="90000"/>
        </a:lnSpc>
        <a:spcBef>
          <a:spcPct val="0"/>
        </a:spcBef>
        <a:buNone/>
        <a:defRPr kumimoji="1" sz="16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39991" indent="-839991" algn="l" defTabSz="3359963" rtl="0" eaLnBrk="1" latinLnBrk="0" hangingPunct="1">
        <a:lnSpc>
          <a:spcPct val="90000"/>
        </a:lnSpc>
        <a:spcBef>
          <a:spcPts val="3674"/>
        </a:spcBef>
        <a:buFont typeface="Arial" panose="020B0604020202020204" pitchFamily="34" charset="0"/>
        <a:buChar char="•"/>
        <a:defRPr kumimoji="1" sz="10289" kern="1200">
          <a:solidFill>
            <a:schemeClr val="tx1"/>
          </a:solidFill>
          <a:latin typeface="+mn-lt"/>
          <a:ea typeface="+mn-ea"/>
          <a:cs typeface="+mn-cs"/>
        </a:defRPr>
      </a:lvl1pPr>
      <a:lvl2pPr marL="2519972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8819" kern="1200">
          <a:solidFill>
            <a:schemeClr val="tx1"/>
          </a:solidFill>
          <a:latin typeface="+mn-lt"/>
          <a:ea typeface="+mn-ea"/>
          <a:cs typeface="+mn-cs"/>
        </a:defRPr>
      </a:lvl2pPr>
      <a:lvl3pPr marL="4199954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7349" kern="1200">
          <a:solidFill>
            <a:schemeClr val="tx1"/>
          </a:solidFill>
          <a:latin typeface="+mn-lt"/>
          <a:ea typeface="+mn-ea"/>
          <a:cs typeface="+mn-cs"/>
        </a:defRPr>
      </a:lvl3pPr>
      <a:lvl4pPr marL="5879935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4pPr>
      <a:lvl5pPr marL="7559916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5pPr>
      <a:lvl6pPr marL="9239898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6pPr>
      <a:lvl7pPr marL="10919879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7pPr>
      <a:lvl8pPr marL="12599861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8pPr>
      <a:lvl9pPr marL="14279842" indent="-839991" algn="l" defTabSz="3359963" rtl="0" eaLnBrk="1" latinLnBrk="0" hangingPunct="1">
        <a:lnSpc>
          <a:spcPct val="90000"/>
        </a:lnSpc>
        <a:spcBef>
          <a:spcPts val="1837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79981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359963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3pPr>
      <a:lvl4pPr marL="5039944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4pPr>
      <a:lvl5pPr marL="6719926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5pPr>
      <a:lvl6pPr marL="8399907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6pPr>
      <a:lvl7pPr marL="10079888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7pPr>
      <a:lvl8pPr marL="11759870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8pPr>
      <a:lvl9pPr marL="13439851" algn="l" defTabSz="3359963" rtl="0" eaLnBrk="1" latinLnBrk="0" hangingPunct="1"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13</cp:revision>
  <dcterms:created xsi:type="dcterms:W3CDTF">2026-05-19T06:40:38Z</dcterms:created>
  <dcterms:modified xsi:type="dcterms:W3CDTF">2026-06-01T05:13:36Z</dcterms:modified>
</cp:coreProperties>
</file>