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3240088" cy="431958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10"/>
    <p:restoredTop sz="96327"/>
  </p:normalViewPr>
  <p:slideViewPr>
    <p:cSldViewPr snapToGrid="0">
      <p:cViewPr varScale="1">
        <p:scale>
          <a:sx n="204" d="100"/>
          <a:sy n="204" d="100"/>
        </p:scale>
        <p:origin x="2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88CC675-FF58-F903-7AFA-C883EC7AB900}"/>
              </a:ext>
            </a:extLst>
          </p:cNvPr>
          <p:cNvSpPr txBox="1"/>
          <p:nvPr userDrawn="1"/>
        </p:nvSpPr>
        <p:spPr>
          <a:xfrm>
            <a:off x="1181463" y="1549019"/>
            <a:ext cx="877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9F9B17D-E0B9-0EB0-0500-8773E31222C5}"/>
              </a:ext>
            </a:extLst>
          </p:cNvPr>
          <p:cNvSpPr txBox="1"/>
          <p:nvPr userDrawn="1"/>
        </p:nvSpPr>
        <p:spPr>
          <a:xfrm>
            <a:off x="306985" y="2112599"/>
            <a:ext cx="2626119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8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D822BFD-E784-3978-37C7-69BFB44F9947}"/>
              </a:ext>
            </a:extLst>
          </p:cNvPr>
          <p:cNvSpPr txBox="1"/>
          <p:nvPr userDrawn="1"/>
        </p:nvSpPr>
        <p:spPr>
          <a:xfrm>
            <a:off x="350671" y="1856796"/>
            <a:ext cx="253874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8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8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70 × 100mm</a:t>
            </a:r>
            <a:endParaRPr kumimoji="1" lang="ja-JP" altLang="en-US" sz="8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2FB441D-A97A-64AA-AFD7-EE3D0D52FC16}"/>
              </a:ext>
            </a:extLst>
          </p:cNvPr>
          <p:cNvSpPr txBox="1"/>
          <p:nvPr userDrawn="1"/>
        </p:nvSpPr>
        <p:spPr>
          <a:xfrm>
            <a:off x="1840865" y="0"/>
            <a:ext cx="1399223" cy="207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6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5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74D865A-8ED1-A9E0-C1BE-54D543F177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07640" y="0"/>
            <a:ext cx="295200" cy="939600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3612C433-6817-48C3-0EE3-B1F732820F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871819" y="-1"/>
            <a:ext cx="5436259" cy="611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55461895-D9D7-6346-9937-9E34F589DB8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1820" y="0"/>
            <a:ext cx="5436259" cy="359181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394D058-F62B-1DE6-581B-14A72D2DD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7640" y="0"/>
            <a:ext cx="295200" cy="94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6E43C6-D3F7-F1E5-67BB-A8DEEF4E00D4}"/>
              </a:ext>
            </a:extLst>
          </p:cNvPr>
          <p:cNvGrpSpPr/>
          <p:nvPr/>
        </p:nvGrpSpPr>
        <p:grpSpPr>
          <a:xfrm rot="5400000">
            <a:off x="-251956" y="827794"/>
            <a:ext cx="3744000" cy="2664000"/>
            <a:chOff x="467860" y="467861"/>
            <a:chExt cx="4279529" cy="3045051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CC3AC19-FCBA-536C-FDCF-29EFBBEEEB0B}"/>
                </a:ext>
              </a:extLst>
            </p:cNvPr>
            <p:cNvSpPr>
              <a:spLocks/>
            </p:cNvSpPr>
            <p:nvPr/>
          </p:nvSpPr>
          <p:spPr>
            <a:xfrm>
              <a:off x="550159" y="550161"/>
              <a:ext cx="4114931" cy="2880453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FFE96A40-931C-2026-E79B-634CBBD6ACA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4279529" cy="304505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E529C3B-3021-A7F2-8A23-BD7D61A85CFB}"/>
                </a:ext>
              </a:extLst>
            </p:cNvPr>
            <p:cNvSpPr>
              <a:spLocks/>
            </p:cNvSpPr>
            <p:nvPr/>
          </p:nvSpPr>
          <p:spPr>
            <a:xfrm>
              <a:off x="591308" y="591309"/>
              <a:ext cx="4032633" cy="2798155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150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17</cp:revision>
  <cp:lastPrinted>2026-04-08T06:31:10Z</cp:lastPrinted>
  <dcterms:created xsi:type="dcterms:W3CDTF">2026-04-08T01:49:36Z</dcterms:created>
  <dcterms:modified xsi:type="dcterms:W3CDTF">2026-04-17T01:45:49Z</dcterms:modified>
</cp:coreProperties>
</file>