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4319588" cy="324008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7"/>
    <p:restoredTop sz="96327"/>
  </p:normalViewPr>
  <p:slideViewPr>
    <p:cSldViewPr snapToGrid="0">
      <p:cViewPr>
        <p:scale>
          <a:sx n="202" d="100"/>
          <a:sy n="202" d="100"/>
        </p:scale>
        <p:origin x="1464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93A46E4-48B9-55D2-DBF0-9241B0A08F16}"/>
              </a:ext>
            </a:extLst>
          </p:cNvPr>
          <p:cNvSpPr txBox="1"/>
          <p:nvPr userDrawn="1"/>
        </p:nvSpPr>
        <p:spPr>
          <a:xfrm>
            <a:off x="1721212" y="1186973"/>
            <a:ext cx="877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9F89A72-1BE1-E15D-C57C-00F6C96B2949}"/>
              </a:ext>
            </a:extLst>
          </p:cNvPr>
          <p:cNvSpPr txBox="1"/>
          <p:nvPr userDrawn="1"/>
        </p:nvSpPr>
        <p:spPr>
          <a:xfrm>
            <a:off x="846734" y="1750553"/>
            <a:ext cx="2626119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8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E973351-4F52-C2A4-B8B9-8A2AE74AD6E4}"/>
              </a:ext>
            </a:extLst>
          </p:cNvPr>
          <p:cNvSpPr txBox="1"/>
          <p:nvPr userDrawn="1"/>
        </p:nvSpPr>
        <p:spPr>
          <a:xfrm>
            <a:off x="890420" y="1494750"/>
            <a:ext cx="253874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8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8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70 × 100mm</a:t>
            </a:r>
            <a:endParaRPr kumimoji="1" lang="ja-JP" altLang="en-US" sz="8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E2B8CBA-7206-55A8-C5DC-E8709CA9221F}"/>
              </a:ext>
            </a:extLst>
          </p:cNvPr>
          <p:cNvSpPr txBox="1"/>
          <p:nvPr userDrawn="1"/>
        </p:nvSpPr>
        <p:spPr>
          <a:xfrm>
            <a:off x="2920365" y="0"/>
            <a:ext cx="1399223" cy="207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6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5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86B0942-11A6-9CF7-D54E-0F0687C077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7E771CF4-8400-2517-3A58-1FF556BCB3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306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E491113-BB5C-268A-5C87-6B38888915C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2174" y="0"/>
            <a:ext cx="206919" cy="64770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75743CB-5C29-2BDD-5389-433DF1AC52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382D40F-F44D-9AE7-2355-D441FEFEA62C}"/>
              </a:ext>
            </a:extLst>
          </p:cNvPr>
          <p:cNvGrpSpPr/>
          <p:nvPr/>
        </p:nvGrpSpPr>
        <p:grpSpPr>
          <a:xfrm>
            <a:off x="287794" y="288044"/>
            <a:ext cx="3744000" cy="2664000"/>
            <a:chOff x="467860" y="467861"/>
            <a:chExt cx="4279529" cy="304505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B7C1369A-258D-C646-5B83-8B5033515FEF}"/>
                </a:ext>
              </a:extLst>
            </p:cNvPr>
            <p:cNvSpPr>
              <a:spLocks/>
            </p:cNvSpPr>
            <p:nvPr/>
          </p:nvSpPr>
          <p:spPr>
            <a:xfrm>
              <a:off x="550160" y="550161"/>
              <a:ext cx="4114931" cy="2880453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114FCB9-EDF9-CD69-5584-924B5CE5E5B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4279529" cy="304505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9849DB30-779D-928C-CB53-26243D5AEBE5}"/>
                </a:ext>
              </a:extLst>
            </p:cNvPr>
            <p:cNvSpPr>
              <a:spLocks/>
            </p:cNvSpPr>
            <p:nvPr/>
          </p:nvSpPr>
          <p:spPr>
            <a:xfrm>
              <a:off x="591308" y="591309"/>
              <a:ext cx="4032633" cy="2798155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138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21</cp:revision>
  <cp:lastPrinted>2026-04-08T06:31:10Z</cp:lastPrinted>
  <dcterms:created xsi:type="dcterms:W3CDTF">2026-04-08T01:49:36Z</dcterms:created>
  <dcterms:modified xsi:type="dcterms:W3CDTF">2026-04-17T01:46:20Z</dcterms:modified>
</cp:coreProperties>
</file>