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  <p:sldMasterId id="2147483752" r:id="rId2"/>
    <p:sldMasterId id="2147483750" r:id="rId3"/>
  </p:sldMasterIdLst>
  <p:notesMasterIdLst>
    <p:notesMasterId r:id="rId7"/>
  </p:notesMasterIdLst>
  <p:sldIdLst>
    <p:sldId id="258" r:id="rId4"/>
    <p:sldId id="257" r:id="rId5"/>
    <p:sldId id="256" r:id="rId6"/>
  </p:sldIdLst>
  <p:sldSz cx="2519363" cy="2519363"/>
  <p:notesSz cx="6858000" cy="9144000"/>
  <p:defaultTextStyle>
    <a:defPPr>
      <a:defRPr lang="en-US"/>
    </a:defPPr>
    <a:lvl1pPr marL="0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1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1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2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03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54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04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55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06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117D"/>
    <a:srgbClr val="009944"/>
    <a:srgbClr val="CF1A95"/>
    <a:srgbClr val="00A6F1"/>
    <a:srgbClr val="00C8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3"/>
    <p:restoredTop sz="95865"/>
  </p:normalViewPr>
  <p:slideViewPr>
    <p:cSldViewPr snapToGrid="0" showGuides="1">
      <p:cViewPr>
        <p:scale>
          <a:sx n="361" d="100"/>
          <a:sy n="361" d="100"/>
        </p:scale>
        <p:origin x="144" y="-8"/>
      </p:cViewPr>
      <p:guideLst>
        <p:guide orient="horz" pos="794"/>
        <p:guide pos="7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DE579-CA0A-E349-9696-C498D075AC4F}" type="datetimeFigureOut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0BC72-E121-4140-B402-718FA393D6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440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1pPr>
    <a:lvl2pPr marL="783738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2pPr>
    <a:lvl3pPr marL="1567477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3pPr>
    <a:lvl4pPr marL="2351217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4pPr>
    <a:lvl5pPr marL="3134956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5pPr>
    <a:lvl6pPr marL="3918695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6pPr>
    <a:lvl7pPr marL="4702433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7pPr>
    <a:lvl8pPr marL="5486172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8pPr>
    <a:lvl9pPr marL="6269911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180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0326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481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904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65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50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FFF104B-9E3C-96E2-1C24-C98AD9AE2A8D}"/>
              </a:ext>
            </a:extLst>
          </p:cNvPr>
          <p:cNvSpPr txBox="1"/>
          <p:nvPr userDrawn="1"/>
        </p:nvSpPr>
        <p:spPr>
          <a:xfrm>
            <a:off x="974987" y="895667"/>
            <a:ext cx="569387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5F76467-08EA-A2CB-D8B3-2FF1FF8AEB4A}"/>
              </a:ext>
            </a:extLst>
          </p:cNvPr>
          <p:cNvSpPr txBox="1"/>
          <p:nvPr userDrawn="1"/>
        </p:nvSpPr>
        <p:spPr>
          <a:xfrm>
            <a:off x="437715" y="1336639"/>
            <a:ext cx="1643932" cy="303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1EEBC76-49AE-E449-DE37-30F845673CFA}"/>
              </a:ext>
            </a:extLst>
          </p:cNvPr>
          <p:cNvSpPr txBox="1"/>
          <p:nvPr userDrawn="1"/>
        </p:nvSpPr>
        <p:spPr>
          <a:xfrm>
            <a:off x="465062" y="1144911"/>
            <a:ext cx="1589238" cy="1881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5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おまかせ仕上げ</a:t>
            </a: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50 × 50mm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D08FE5C-9C38-59A0-9F53-48E5E230519A}"/>
              </a:ext>
            </a:extLst>
          </p:cNvPr>
          <p:cNvSpPr txBox="1"/>
          <p:nvPr userDrawn="1"/>
        </p:nvSpPr>
        <p:spPr>
          <a:xfrm>
            <a:off x="1580400" y="1648"/>
            <a:ext cx="938963" cy="168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4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330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defTabSz="116214" rtl="0" eaLnBrk="1" latinLnBrk="0" hangingPunct="1">
        <a:lnSpc>
          <a:spcPct val="90000"/>
        </a:lnSpc>
        <a:spcBef>
          <a:spcPct val="0"/>
        </a:spcBef>
        <a:buNone/>
        <a:defRPr kumimoji="1" sz="5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053" indent="-29053" algn="l" defTabSz="116214" rtl="0" eaLnBrk="1" latinLnBrk="0" hangingPunct="1">
        <a:lnSpc>
          <a:spcPct val="90000"/>
        </a:lnSpc>
        <a:spcBef>
          <a:spcPts val="127"/>
        </a:spcBef>
        <a:buFont typeface="Arial" panose="020B0604020202020204" pitchFamily="34" charset="0"/>
        <a:buChar char="•"/>
        <a:defRPr kumimoji="1" sz="356" kern="1200">
          <a:solidFill>
            <a:schemeClr val="tx1"/>
          </a:solidFill>
          <a:latin typeface="+mn-lt"/>
          <a:ea typeface="+mn-ea"/>
          <a:cs typeface="+mn-cs"/>
        </a:defRPr>
      </a:lvl1pPr>
      <a:lvl2pPr marL="8716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305" kern="1200">
          <a:solidFill>
            <a:schemeClr val="tx1"/>
          </a:solidFill>
          <a:latin typeface="+mn-lt"/>
          <a:ea typeface="+mn-ea"/>
          <a:cs typeface="+mn-cs"/>
        </a:defRPr>
      </a:lvl2pPr>
      <a:lvl3pPr marL="14526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54" kern="1200">
          <a:solidFill>
            <a:schemeClr val="tx1"/>
          </a:solidFill>
          <a:latin typeface="+mn-lt"/>
          <a:ea typeface="+mn-ea"/>
          <a:cs typeface="+mn-cs"/>
        </a:defRPr>
      </a:lvl3pPr>
      <a:lvl4pPr marL="20337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6148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31958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7769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35801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9390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1pPr>
      <a:lvl2pPr marL="5810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2pPr>
      <a:lvl3pPr marL="11621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3pPr>
      <a:lvl4pPr marL="17432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3242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29053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48641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0674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6485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591AC9D-BD56-670A-052B-D5414846E5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1133" y="1"/>
            <a:ext cx="206218" cy="647700"/>
          </a:xfrm>
          <a:prstGeom prst="rect">
            <a:avLst/>
          </a:prstGeom>
        </p:spPr>
      </p:pic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DD721237-345F-4C89-CE62-2E06432555C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3173659" y="0"/>
            <a:ext cx="2879984" cy="323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67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</p:sldLayoutIdLst>
  <p:txStyles>
    <p:titleStyle>
      <a:lvl1pPr algn="l" defTabSz="116214" rtl="0" eaLnBrk="1" latinLnBrk="0" hangingPunct="1">
        <a:lnSpc>
          <a:spcPct val="90000"/>
        </a:lnSpc>
        <a:spcBef>
          <a:spcPct val="0"/>
        </a:spcBef>
        <a:buNone/>
        <a:defRPr kumimoji="1" sz="5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053" indent="-29053" algn="l" defTabSz="116214" rtl="0" eaLnBrk="1" latinLnBrk="0" hangingPunct="1">
        <a:lnSpc>
          <a:spcPct val="90000"/>
        </a:lnSpc>
        <a:spcBef>
          <a:spcPts val="127"/>
        </a:spcBef>
        <a:buFont typeface="Arial" panose="020B0604020202020204" pitchFamily="34" charset="0"/>
        <a:buChar char="•"/>
        <a:defRPr kumimoji="1" sz="356" kern="1200">
          <a:solidFill>
            <a:schemeClr val="tx1"/>
          </a:solidFill>
          <a:latin typeface="+mn-lt"/>
          <a:ea typeface="+mn-ea"/>
          <a:cs typeface="+mn-cs"/>
        </a:defRPr>
      </a:lvl1pPr>
      <a:lvl2pPr marL="8716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305" kern="1200">
          <a:solidFill>
            <a:schemeClr val="tx1"/>
          </a:solidFill>
          <a:latin typeface="+mn-lt"/>
          <a:ea typeface="+mn-ea"/>
          <a:cs typeface="+mn-cs"/>
        </a:defRPr>
      </a:lvl2pPr>
      <a:lvl3pPr marL="14526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54" kern="1200">
          <a:solidFill>
            <a:schemeClr val="tx1"/>
          </a:solidFill>
          <a:latin typeface="+mn-lt"/>
          <a:ea typeface="+mn-ea"/>
          <a:cs typeface="+mn-cs"/>
        </a:defRPr>
      </a:lvl3pPr>
      <a:lvl4pPr marL="20337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6148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31958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7769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35801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9390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1pPr>
      <a:lvl2pPr marL="5810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2pPr>
      <a:lvl3pPr marL="11621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3pPr>
      <a:lvl4pPr marL="17432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3242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29053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48641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0674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6485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1EA731B2-9018-7301-3592-2CB862FBEC2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168714" y="0"/>
            <a:ext cx="2875039" cy="1899579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382C4E94-3868-7C17-D1D3-7829131BC7F6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0679" y="-1"/>
            <a:ext cx="205200" cy="64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xStyles>
    <p:titleStyle>
      <a:lvl1pPr algn="l" defTabSz="251919" rtl="0" eaLnBrk="1" latinLnBrk="0" hangingPunct="1">
        <a:lnSpc>
          <a:spcPct val="90000"/>
        </a:lnSpc>
        <a:spcBef>
          <a:spcPct val="0"/>
        </a:spcBef>
        <a:buNone/>
        <a:defRPr kumimoji="1" sz="12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79" indent="-62979" algn="l" defTabSz="251919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kumimoji="1" sz="771" kern="1200">
          <a:solidFill>
            <a:schemeClr val="tx1"/>
          </a:solidFill>
          <a:latin typeface="+mn-lt"/>
          <a:ea typeface="+mn-ea"/>
          <a:cs typeface="+mn-cs"/>
        </a:defRPr>
      </a:lvl1pPr>
      <a:lvl2pPr marL="188939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661" kern="1200">
          <a:solidFill>
            <a:schemeClr val="tx1"/>
          </a:solidFill>
          <a:latin typeface="+mn-lt"/>
          <a:ea typeface="+mn-ea"/>
          <a:cs typeface="+mn-cs"/>
        </a:defRPr>
      </a:lvl2pPr>
      <a:lvl3pPr marL="314899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3pPr>
      <a:lvl4pPr marL="440858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4pPr>
      <a:lvl5pPr marL="566818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5pPr>
      <a:lvl6pPr marL="692777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6pPr>
      <a:lvl7pPr marL="818737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7pPr>
      <a:lvl8pPr marL="944696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8pPr>
      <a:lvl9pPr marL="1070656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1pPr>
      <a:lvl2pPr marL="125960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2pPr>
      <a:lvl3pPr marL="251919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3pPr>
      <a:lvl4pPr marL="377879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4pPr>
      <a:lvl5pPr marL="503838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5pPr>
      <a:lvl6pPr marL="629798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6pPr>
      <a:lvl7pPr marL="755757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7pPr>
      <a:lvl8pPr marL="881717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8pPr>
      <a:lvl9pPr marL="1007676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808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66B2752-E309-7F28-0B4F-17B83CE42FE3}"/>
              </a:ext>
            </a:extLst>
          </p:cNvPr>
          <p:cNvGrpSpPr/>
          <p:nvPr/>
        </p:nvGrpSpPr>
        <p:grpSpPr>
          <a:xfrm>
            <a:off x="287681" y="287681"/>
            <a:ext cx="1944000" cy="1944000"/>
            <a:chOff x="467500" y="828656"/>
            <a:chExt cx="3611160" cy="3611160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E46CFD44-96B6-CF6A-FC50-F8A614A19C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500" y="828656"/>
              <a:ext cx="3611160" cy="3611160"/>
            </a:xfrm>
            <a:prstGeom prst="rect">
              <a:avLst/>
            </a:prstGeom>
            <a:noFill/>
            <a:ln w="9525">
              <a:solidFill>
                <a:srgbClr val="0099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69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B98730E8-29A2-18C0-E07D-D3400D69A2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8120" y="1029276"/>
              <a:ext cx="3209920" cy="3209920"/>
            </a:xfrm>
            <a:prstGeom prst="rect">
              <a:avLst/>
            </a:prstGeom>
            <a:noFill/>
            <a:ln w="9525">
              <a:solidFill>
                <a:srgbClr val="00A6F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69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618B8415-187B-1E22-E0A9-83A5634273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1247" y="962403"/>
              <a:ext cx="3343667" cy="3343667"/>
            </a:xfrm>
            <a:prstGeom prst="rect">
              <a:avLst/>
            </a:prstGeom>
            <a:noFill/>
            <a:ln w="9525">
              <a:solidFill>
                <a:srgbClr val="D9117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69"/>
            </a:p>
          </p:txBody>
        </p:sp>
      </p:grpSp>
    </p:spTree>
    <p:extLst>
      <p:ext uri="{BB962C8B-B14F-4D97-AF65-F5344CB8AC3E}">
        <p14:creationId xmlns:p14="http://schemas.microsoft.com/office/powerpoint/2010/main" val="3337608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77053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9639</TotalTime>
  <Words>3</Words>
  <Application>Microsoft Macintosh PowerPoint</Application>
  <PresentationFormat>ユーザー設定</PresentationFormat>
  <Paragraphs>3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Kozuka Gothic Pr6N R</vt:lpstr>
      <vt:lpstr>游ゴシック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20</cp:revision>
  <dcterms:created xsi:type="dcterms:W3CDTF">2026-03-13T05:24:34Z</dcterms:created>
  <dcterms:modified xsi:type="dcterms:W3CDTF">2026-04-17T03:08:51Z</dcterms:modified>
</cp:coreProperties>
</file>