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44"/>
    <a:srgbClr val="00A6F1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9"/>
    <p:restoredTop sz="95865"/>
  </p:normalViewPr>
  <p:slideViewPr>
    <p:cSldViewPr snapToGrid="0" showGuides="1">
      <p:cViewPr varScale="1">
        <p:scale>
          <a:sx n="309" d="100"/>
          <a:sy n="309" d="100"/>
        </p:scale>
        <p:origin x="1984" y="160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73E5205-4349-BA2D-ABC8-B3FBC26A6077}"/>
              </a:ext>
            </a:extLst>
          </p:cNvPr>
          <p:cNvSpPr txBox="1"/>
          <p:nvPr userDrawn="1"/>
        </p:nvSpPr>
        <p:spPr>
          <a:xfrm>
            <a:off x="974987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E39914C-A4AC-FF02-12D1-85171960D022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31DFE4-E73C-AE0A-3A71-9B758CD8B29E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5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おまかせ仕上げ</a:t>
            </a: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EB4CEBB-455C-A2EE-D9DC-C71B858253A0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1C24335-AE59-E714-966F-C476F6876CB3}"/>
              </a:ext>
            </a:extLst>
          </p:cNvPr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115" y="1"/>
            <a:ext cx="205200" cy="647700"/>
          </a:xfrm>
          <a:prstGeom prst="rect">
            <a:avLst/>
          </a:prstGeom>
        </p:spPr>
      </p:pic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5CAE4D7D-3ABE-233B-0AA0-971404DFFAE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173658" y="0"/>
            <a:ext cx="2879984" cy="323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47859EE6-EF91-0CFE-C92D-739F42A8ED7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-1"/>
            <a:ext cx="2879985" cy="1902847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16673A9-414D-BD07-AEA9-996BBF812B82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61" y="-1"/>
            <a:ext cx="205200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D514C2F-E66D-90D0-E5F1-5F6D988866BA}"/>
              </a:ext>
            </a:extLst>
          </p:cNvPr>
          <p:cNvGrpSpPr/>
          <p:nvPr/>
        </p:nvGrpSpPr>
        <p:grpSpPr>
          <a:xfrm>
            <a:off x="287681" y="287681"/>
            <a:ext cx="1944000" cy="1944000"/>
            <a:chOff x="287794" y="290596"/>
            <a:chExt cx="1944000" cy="1944000"/>
          </a:xfrm>
        </p:grpSpPr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81E95407-89EE-4BEA-78DB-577614161D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794" y="362596"/>
              <a:ext cx="1800000" cy="1800000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2D56A90A-68F8-934F-B13E-494DB29C6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794" y="398596"/>
              <a:ext cx="1728000" cy="1728000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12A11999-9B08-030E-7353-8E1DC13633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794" y="290596"/>
              <a:ext cx="1944000" cy="19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9634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25</cp:revision>
  <dcterms:created xsi:type="dcterms:W3CDTF">2026-03-13T05:24:34Z</dcterms:created>
  <dcterms:modified xsi:type="dcterms:W3CDTF">2026-04-17T03:09:54Z</dcterms:modified>
</cp:coreProperties>
</file>