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5759450" cy="7920038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3"/>
    <p:restoredTop sz="96327"/>
  </p:normalViewPr>
  <p:slideViewPr>
    <p:cSldViewPr snapToGrid="0">
      <p:cViewPr varScale="1">
        <p:scale>
          <a:sx n="111" d="100"/>
          <a:sy n="111" d="100"/>
        </p:scale>
        <p:origin x="2776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72D3533-9BAA-6F74-FAE7-F249E55B8AE6}"/>
              </a:ext>
            </a:extLst>
          </p:cNvPr>
          <p:cNvSpPr txBox="1"/>
          <p:nvPr userDrawn="1"/>
        </p:nvSpPr>
        <p:spPr>
          <a:xfrm>
            <a:off x="2248783" y="317004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F2261CB-CA3D-0287-501E-160DD8AB9D45}"/>
              </a:ext>
            </a:extLst>
          </p:cNvPr>
          <p:cNvSpPr txBox="1"/>
          <p:nvPr userDrawn="1"/>
        </p:nvSpPr>
        <p:spPr>
          <a:xfrm>
            <a:off x="790547" y="4104918"/>
            <a:ext cx="4178356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4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DC17382-2AD5-3DB2-619E-5458DD61D32B}"/>
              </a:ext>
            </a:extLst>
          </p:cNvPr>
          <p:cNvSpPr txBox="1"/>
          <p:nvPr userDrawn="1"/>
        </p:nvSpPr>
        <p:spPr>
          <a:xfrm>
            <a:off x="1024881" y="3718816"/>
            <a:ext cx="3709689" cy="36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4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14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50 × 200mm</a:t>
            </a:r>
            <a:endParaRPr kumimoji="1" lang="ja-JP" altLang="en-US" sz="14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AC4E194-E417-80FD-6B8C-8F82457FA859}"/>
              </a:ext>
            </a:extLst>
          </p:cNvPr>
          <p:cNvSpPr txBox="1"/>
          <p:nvPr userDrawn="1"/>
        </p:nvSpPr>
        <p:spPr>
          <a:xfrm>
            <a:off x="4098220" y="0"/>
            <a:ext cx="1661230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10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9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05003" rtl="0" eaLnBrk="1" latinLnBrk="0" hangingPunct="1">
        <a:lnSpc>
          <a:spcPct val="90000"/>
        </a:lnSpc>
        <a:spcBef>
          <a:spcPct val="0"/>
        </a:spcBef>
        <a:buNone/>
        <a:defRPr kumimoji="1" sz="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250" indent="-26250" algn="l" defTabSz="105003" rtl="0" eaLnBrk="1" latinLnBrk="0" hangingPunct="1">
        <a:lnSpc>
          <a:spcPct val="90000"/>
        </a:lnSpc>
        <a:spcBef>
          <a:spcPts val="115"/>
        </a:spcBef>
        <a:buFont typeface="Arial" panose="020B0604020202020204" pitchFamily="34" charset="0"/>
        <a:buChar char="•"/>
        <a:defRPr kumimoji="1" sz="321" kern="1200">
          <a:solidFill>
            <a:schemeClr val="tx1"/>
          </a:solidFill>
          <a:latin typeface="+mn-lt"/>
          <a:ea typeface="+mn-ea"/>
          <a:cs typeface="+mn-cs"/>
        </a:defRPr>
      </a:lvl1pPr>
      <a:lvl2pPr marL="78752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76" kern="1200">
          <a:solidFill>
            <a:schemeClr val="tx1"/>
          </a:solidFill>
          <a:latin typeface="+mn-lt"/>
          <a:ea typeface="+mn-ea"/>
          <a:cs typeface="+mn-cs"/>
        </a:defRPr>
      </a:lvl2pPr>
      <a:lvl3pPr marL="131254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30" kern="1200">
          <a:solidFill>
            <a:schemeClr val="tx1"/>
          </a:solidFill>
          <a:latin typeface="+mn-lt"/>
          <a:ea typeface="+mn-ea"/>
          <a:cs typeface="+mn-cs"/>
        </a:defRPr>
      </a:lvl3pPr>
      <a:lvl4pPr marL="183755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36257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88759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41260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93761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46263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1pPr>
      <a:lvl2pPr marL="5250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2pPr>
      <a:lvl3pPr marL="105003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3pPr>
      <a:lvl4pPr marL="157505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10006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62508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15009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67511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2001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DAF645D-CA88-C8EE-8369-9A0EFAE406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46990" y="0"/>
            <a:ext cx="435560" cy="1386356"/>
          </a:xfrm>
          <a:prstGeom prst="rect">
            <a:avLst/>
          </a:prstGeom>
        </p:spPr>
      </p:pic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F62A5FD7-44E3-6D86-033B-EEF726819B5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449210" y="-1"/>
            <a:ext cx="6833540" cy="768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05003" rtl="0" eaLnBrk="1" latinLnBrk="0" hangingPunct="1">
        <a:lnSpc>
          <a:spcPct val="90000"/>
        </a:lnSpc>
        <a:spcBef>
          <a:spcPct val="0"/>
        </a:spcBef>
        <a:buNone/>
        <a:defRPr kumimoji="1" sz="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250" indent="-26250" algn="l" defTabSz="105003" rtl="0" eaLnBrk="1" latinLnBrk="0" hangingPunct="1">
        <a:lnSpc>
          <a:spcPct val="90000"/>
        </a:lnSpc>
        <a:spcBef>
          <a:spcPts val="115"/>
        </a:spcBef>
        <a:buFont typeface="Arial" panose="020B0604020202020204" pitchFamily="34" charset="0"/>
        <a:buChar char="•"/>
        <a:defRPr kumimoji="1" sz="321" kern="1200">
          <a:solidFill>
            <a:schemeClr val="tx1"/>
          </a:solidFill>
          <a:latin typeface="+mn-lt"/>
          <a:ea typeface="+mn-ea"/>
          <a:cs typeface="+mn-cs"/>
        </a:defRPr>
      </a:lvl1pPr>
      <a:lvl2pPr marL="78752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76" kern="1200">
          <a:solidFill>
            <a:schemeClr val="tx1"/>
          </a:solidFill>
          <a:latin typeface="+mn-lt"/>
          <a:ea typeface="+mn-ea"/>
          <a:cs typeface="+mn-cs"/>
        </a:defRPr>
      </a:lvl2pPr>
      <a:lvl3pPr marL="131254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30" kern="1200">
          <a:solidFill>
            <a:schemeClr val="tx1"/>
          </a:solidFill>
          <a:latin typeface="+mn-lt"/>
          <a:ea typeface="+mn-ea"/>
          <a:cs typeface="+mn-cs"/>
        </a:defRPr>
      </a:lvl3pPr>
      <a:lvl4pPr marL="183755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36257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88759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41260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93761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46263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1pPr>
      <a:lvl2pPr marL="5250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2pPr>
      <a:lvl3pPr marL="105003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3pPr>
      <a:lvl4pPr marL="157505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10006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62508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15009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67511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2001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6505C32A-607E-9A81-931F-A6621497E14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7449210" y="0"/>
            <a:ext cx="6833539" cy="4515017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428BC7C2-45B6-8B65-0F39-7A25ED1829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446990" y="0"/>
            <a:ext cx="435560" cy="138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05003" rtl="0" eaLnBrk="1" latinLnBrk="0" hangingPunct="1">
        <a:lnSpc>
          <a:spcPct val="90000"/>
        </a:lnSpc>
        <a:spcBef>
          <a:spcPct val="0"/>
        </a:spcBef>
        <a:buNone/>
        <a:defRPr kumimoji="1" sz="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250" indent="-26250" algn="l" defTabSz="105003" rtl="0" eaLnBrk="1" latinLnBrk="0" hangingPunct="1">
        <a:lnSpc>
          <a:spcPct val="90000"/>
        </a:lnSpc>
        <a:spcBef>
          <a:spcPts val="115"/>
        </a:spcBef>
        <a:buFont typeface="Arial" panose="020B0604020202020204" pitchFamily="34" charset="0"/>
        <a:buChar char="•"/>
        <a:defRPr kumimoji="1" sz="321" kern="1200">
          <a:solidFill>
            <a:schemeClr val="tx1"/>
          </a:solidFill>
          <a:latin typeface="+mn-lt"/>
          <a:ea typeface="+mn-ea"/>
          <a:cs typeface="+mn-cs"/>
        </a:defRPr>
      </a:lvl1pPr>
      <a:lvl2pPr marL="78752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76" kern="1200">
          <a:solidFill>
            <a:schemeClr val="tx1"/>
          </a:solidFill>
          <a:latin typeface="+mn-lt"/>
          <a:ea typeface="+mn-ea"/>
          <a:cs typeface="+mn-cs"/>
        </a:defRPr>
      </a:lvl2pPr>
      <a:lvl3pPr marL="131254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30" kern="1200">
          <a:solidFill>
            <a:schemeClr val="tx1"/>
          </a:solidFill>
          <a:latin typeface="+mn-lt"/>
          <a:ea typeface="+mn-ea"/>
          <a:cs typeface="+mn-cs"/>
        </a:defRPr>
      </a:lvl3pPr>
      <a:lvl4pPr marL="183755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36257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88759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41260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93761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46263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1pPr>
      <a:lvl2pPr marL="5250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2pPr>
      <a:lvl3pPr marL="105003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3pPr>
      <a:lvl4pPr marL="157505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10006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62508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15009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67511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2001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E4695288-0048-903D-DE88-1FF6C3211512}"/>
              </a:ext>
            </a:extLst>
          </p:cNvPr>
          <p:cNvGrpSpPr/>
          <p:nvPr/>
        </p:nvGrpSpPr>
        <p:grpSpPr>
          <a:xfrm rot="5400000">
            <a:off x="-792276" y="2988019"/>
            <a:ext cx="7344000" cy="1944000"/>
            <a:chOff x="467967" y="467862"/>
            <a:chExt cx="4186409" cy="2857739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24456821-902A-DAF5-1C3B-9DC6C0EB3D63}"/>
                </a:ext>
              </a:extLst>
            </p:cNvPr>
            <p:cNvSpPr>
              <a:spLocks/>
            </p:cNvSpPr>
            <p:nvPr/>
          </p:nvSpPr>
          <p:spPr>
            <a:xfrm>
              <a:off x="509011" y="573704"/>
              <a:ext cx="4104322" cy="2646056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D0605BEE-AFC2-73F8-66E1-6BE357BACE38}"/>
                </a:ext>
              </a:extLst>
            </p:cNvPr>
            <p:cNvSpPr>
              <a:spLocks/>
            </p:cNvSpPr>
            <p:nvPr/>
          </p:nvSpPr>
          <p:spPr>
            <a:xfrm>
              <a:off x="467967" y="467862"/>
              <a:ext cx="4186409" cy="2857739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ABE28BE8-7A6B-38C8-7F86-7404EBE02A64}"/>
                </a:ext>
              </a:extLst>
            </p:cNvPr>
            <p:cNvSpPr>
              <a:spLocks/>
            </p:cNvSpPr>
            <p:nvPr/>
          </p:nvSpPr>
          <p:spPr>
            <a:xfrm>
              <a:off x="529532" y="626624"/>
              <a:ext cx="4063279" cy="2540212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168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19</cp:revision>
  <cp:lastPrinted>2026-04-08T06:31:10Z</cp:lastPrinted>
  <dcterms:created xsi:type="dcterms:W3CDTF">2026-04-08T01:49:36Z</dcterms:created>
  <dcterms:modified xsi:type="dcterms:W3CDTF">2026-04-17T01:50:51Z</dcterms:modified>
</cp:coreProperties>
</file>