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7920038" cy="5759450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02"/>
    <p:restoredTop sz="96327"/>
  </p:normalViewPr>
  <p:slideViewPr>
    <p:cSldViewPr snapToGrid="0">
      <p:cViewPr>
        <p:scale>
          <a:sx n="90" d="100"/>
          <a:sy n="90" d="100"/>
        </p:scale>
        <p:origin x="1864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B8CC9E5-A9BE-EC47-6D8C-5EB1EFF9E69D}"/>
              </a:ext>
            </a:extLst>
          </p:cNvPr>
          <p:cNvSpPr txBox="1"/>
          <p:nvPr userDrawn="1"/>
        </p:nvSpPr>
        <p:spPr>
          <a:xfrm>
            <a:off x="3329076" y="215067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54B2DB9-8E61-5EC2-6944-1EA6CFA1517A}"/>
              </a:ext>
            </a:extLst>
          </p:cNvPr>
          <p:cNvSpPr txBox="1"/>
          <p:nvPr userDrawn="1"/>
        </p:nvSpPr>
        <p:spPr>
          <a:xfrm>
            <a:off x="1870840" y="3085553"/>
            <a:ext cx="4178356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4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BE97659-76A2-652A-BE75-3D363C62912F}"/>
              </a:ext>
            </a:extLst>
          </p:cNvPr>
          <p:cNvSpPr txBox="1"/>
          <p:nvPr userDrawn="1"/>
        </p:nvSpPr>
        <p:spPr>
          <a:xfrm>
            <a:off x="2105174" y="2699451"/>
            <a:ext cx="3709689" cy="36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4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14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50 × 200mm</a:t>
            </a:r>
            <a:endParaRPr kumimoji="1" lang="ja-JP" altLang="en-US" sz="14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B5C6C44-439E-51FE-FF12-CC414B27D8CE}"/>
              </a:ext>
            </a:extLst>
          </p:cNvPr>
          <p:cNvSpPr txBox="1"/>
          <p:nvPr userDrawn="1"/>
        </p:nvSpPr>
        <p:spPr>
          <a:xfrm>
            <a:off x="5419898" y="0"/>
            <a:ext cx="2473932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10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9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40004" rtl="0" eaLnBrk="1" latinLnBrk="0" hangingPunct="1">
        <a:lnSpc>
          <a:spcPct val="90000"/>
        </a:lnSpc>
        <a:spcBef>
          <a:spcPct val="0"/>
        </a:spcBef>
        <a:buNone/>
        <a:defRPr kumimoji="1" sz="6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001" indent="-35001" algn="l" defTabSz="140004" rtl="0" eaLnBrk="1" latinLnBrk="0" hangingPunct="1">
        <a:lnSpc>
          <a:spcPct val="90000"/>
        </a:lnSpc>
        <a:spcBef>
          <a:spcPts val="153"/>
        </a:spcBef>
        <a:buFont typeface="Arial" panose="020B0604020202020204" pitchFamily="34" charset="0"/>
        <a:buChar char="•"/>
        <a:defRPr kumimoji="1" sz="428" kern="1200">
          <a:solidFill>
            <a:schemeClr val="tx1"/>
          </a:solidFill>
          <a:latin typeface="+mn-lt"/>
          <a:ea typeface="+mn-ea"/>
          <a:cs typeface="+mn-cs"/>
        </a:defRPr>
      </a:lvl1pPr>
      <a:lvl2pPr marL="10500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68" kern="1200">
          <a:solidFill>
            <a:schemeClr val="tx1"/>
          </a:solidFill>
          <a:latin typeface="+mn-lt"/>
          <a:ea typeface="+mn-ea"/>
          <a:cs typeface="+mn-cs"/>
        </a:defRPr>
      </a:lvl2pPr>
      <a:lvl3pPr marL="17500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06" kern="1200">
          <a:solidFill>
            <a:schemeClr val="tx1"/>
          </a:solidFill>
          <a:latin typeface="+mn-lt"/>
          <a:ea typeface="+mn-ea"/>
          <a:cs typeface="+mn-cs"/>
        </a:defRPr>
      </a:lvl3pPr>
      <a:lvl4pPr marL="245007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315009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85012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5501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52501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95018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1pPr>
      <a:lvl2pPr marL="70003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2pPr>
      <a:lvl3pPr marL="140004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3pPr>
      <a:lvl4pPr marL="210006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280008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5001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20012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490015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60017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EAFE4F6-9699-97AB-E22B-6AF49B9C66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8263" y="0"/>
            <a:ext cx="295200" cy="939600"/>
          </a:xfrm>
          <a:prstGeom prst="rect">
            <a:avLst/>
          </a:prstGeom>
        </p:spPr>
      </p:pic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6EA169DF-4AEE-BA22-AA31-52BB8987F0C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871819" y="-1"/>
            <a:ext cx="5436259" cy="611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40004" rtl="0" eaLnBrk="1" latinLnBrk="0" hangingPunct="1">
        <a:lnSpc>
          <a:spcPct val="90000"/>
        </a:lnSpc>
        <a:spcBef>
          <a:spcPct val="0"/>
        </a:spcBef>
        <a:buNone/>
        <a:defRPr kumimoji="1" sz="6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001" indent="-35001" algn="l" defTabSz="140004" rtl="0" eaLnBrk="1" latinLnBrk="0" hangingPunct="1">
        <a:lnSpc>
          <a:spcPct val="90000"/>
        </a:lnSpc>
        <a:spcBef>
          <a:spcPts val="153"/>
        </a:spcBef>
        <a:buFont typeface="Arial" panose="020B0604020202020204" pitchFamily="34" charset="0"/>
        <a:buChar char="•"/>
        <a:defRPr kumimoji="1" sz="428" kern="1200">
          <a:solidFill>
            <a:schemeClr val="tx1"/>
          </a:solidFill>
          <a:latin typeface="+mn-lt"/>
          <a:ea typeface="+mn-ea"/>
          <a:cs typeface="+mn-cs"/>
        </a:defRPr>
      </a:lvl1pPr>
      <a:lvl2pPr marL="10500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68" kern="1200">
          <a:solidFill>
            <a:schemeClr val="tx1"/>
          </a:solidFill>
          <a:latin typeface="+mn-lt"/>
          <a:ea typeface="+mn-ea"/>
          <a:cs typeface="+mn-cs"/>
        </a:defRPr>
      </a:lvl2pPr>
      <a:lvl3pPr marL="17500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06" kern="1200">
          <a:solidFill>
            <a:schemeClr val="tx1"/>
          </a:solidFill>
          <a:latin typeface="+mn-lt"/>
          <a:ea typeface="+mn-ea"/>
          <a:cs typeface="+mn-cs"/>
        </a:defRPr>
      </a:lvl3pPr>
      <a:lvl4pPr marL="245007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315009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85012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5501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52501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95018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1pPr>
      <a:lvl2pPr marL="70003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2pPr>
      <a:lvl3pPr marL="140004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3pPr>
      <a:lvl4pPr marL="210006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280008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5001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20012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490015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60017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958FD70B-9BBC-F710-C06A-27DFDF94B4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8263" y="0"/>
            <a:ext cx="295200" cy="940423"/>
          </a:xfrm>
          <a:prstGeom prst="rect">
            <a:avLst/>
          </a:prstGeom>
        </p:spPr>
      </p:pic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70BB9490-8777-09A3-9C6F-14535EB09EF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876919" y="-2855"/>
            <a:ext cx="5436259" cy="359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40004" rtl="0" eaLnBrk="1" latinLnBrk="0" hangingPunct="1">
        <a:lnSpc>
          <a:spcPct val="90000"/>
        </a:lnSpc>
        <a:spcBef>
          <a:spcPct val="0"/>
        </a:spcBef>
        <a:buNone/>
        <a:defRPr kumimoji="1" sz="6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001" indent="-35001" algn="l" defTabSz="140004" rtl="0" eaLnBrk="1" latinLnBrk="0" hangingPunct="1">
        <a:lnSpc>
          <a:spcPct val="90000"/>
        </a:lnSpc>
        <a:spcBef>
          <a:spcPts val="153"/>
        </a:spcBef>
        <a:buFont typeface="Arial" panose="020B0604020202020204" pitchFamily="34" charset="0"/>
        <a:buChar char="•"/>
        <a:defRPr kumimoji="1" sz="428" kern="1200">
          <a:solidFill>
            <a:schemeClr val="tx1"/>
          </a:solidFill>
          <a:latin typeface="+mn-lt"/>
          <a:ea typeface="+mn-ea"/>
          <a:cs typeface="+mn-cs"/>
        </a:defRPr>
      </a:lvl1pPr>
      <a:lvl2pPr marL="10500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68" kern="1200">
          <a:solidFill>
            <a:schemeClr val="tx1"/>
          </a:solidFill>
          <a:latin typeface="+mn-lt"/>
          <a:ea typeface="+mn-ea"/>
          <a:cs typeface="+mn-cs"/>
        </a:defRPr>
      </a:lvl2pPr>
      <a:lvl3pPr marL="17500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06" kern="1200">
          <a:solidFill>
            <a:schemeClr val="tx1"/>
          </a:solidFill>
          <a:latin typeface="+mn-lt"/>
          <a:ea typeface="+mn-ea"/>
          <a:cs typeface="+mn-cs"/>
        </a:defRPr>
      </a:lvl3pPr>
      <a:lvl4pPr marL="245007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315009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85012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5501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52501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95018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1pPr>
      <a:lvl2pPr marL="70003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2pPr>
      <a:lvl3pPr marL="140004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3pPr>
      <a:lvl4pPr marL="210006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280008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5001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20012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490015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60017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382D40F-F44D-9AE7-2355-D441FEFEA62C}"/>
              </a:ext>
            </a:extLst>
          </p:cNvPr>
          <p:cNvGrpSpPr/>
          <p:nvPr/>
        </p:nvGrpSpPr>
        <p:grpSpPr>
          <a:xfrm>
            <a:off x="288019" y="1907726"/>
            <a:ext cx="7344000" cy="1944001"/>
            <a:chOff x="467967" y="467861"/>
            <a:chExt cx="4186409" cy="2857740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B7C1369A-258D-C646-5B83-8B5033515FEF}"/>
                </a:ext>
              </a:extLst>
            </p:cNvPr>
            <p:cNvSpPr>
              <a:spLocks/>
            </p:cNvSpPr>
            <p:nvPr/>
          </p:nvSpPr>
          <p:spPr>
            <a:xfrm>
              <a:off x="509011" y="573703"/>
              <a:ext cx="4104322" cy="2646056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D114FCB9-EDF9-CD69-5584-924B5CE5E5B5}"/>
                </a:ext>
              </a:extLst>
            </p:cNvPr>
            <p:cNvSpPr>
              <a:spLocks/>
            </p:cNvSpPr>
            <p:nvPr/>
          </p:nvSpPr>
          <p:spPr>
            <a:xfrm>
              <a:off x="467967" y="467861"/>
              <a:ext cx="4186409" cy="2857740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9849DB30-779D-928C-CB53-26243D5AEBE5}"/>
                </a:ext>
              </a:extLst>
            </p:cNvPr>
            <p:cNvSpPr>
              <a:spLocks/>
            </p:cNvSpPr>
            <p:nvPr/>
          </p:nvSpPr>
          <p:spPr>
            <a:xfrm>
              <a:off x="529532" y="626624"/>
              <a:ext cx="4063279" cy="2540212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164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23</cp:revision>
  <cp:lastPrinted>2026-04-08T06:31:10Z</cp:lastPrinted>
  <dcterms:created xsi:type="dcterms:W3CDTF">2026-04-08T01:49:36Z</dcterms:created>
  <dcterms:modified xsi:type="dcterms:W3CDTF">2026-04-17T01:50:12Z</dcterms:modified>
</cp:coreProperties>
</file>