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notesMasterIdLst>
    <p:notesMasterId r:id="rId7"/>
  </p:notesMasterIdLst>
  <p:sldIdLst>
    <p:sldId id="257" r:id="rId4"/>
    <p:sldId id="258" r:id="rId5"/>
    <p:sldId id="256" r:id="rId6"/>
  </p:sldIdLst>
  <p:sldSz cx="2160588" cy="32400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/>
    <p:restoredTop sz="96327"/>
  </p:normalViewPr>
  <p:slideViewPr>
    <p:cSldViewPr snapToGrid="0">
      <p:cViewPr varScale="1">
        <p:scale>
          <a:sx n="240" d="100"/>
          <a:sy n="240" d="100"/>
        </p:scale>
        <p:origin x="2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A2C3A-D9DA-6541-9DEF-A9ED292D259C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0300" y="1143000"/>
            <a:ext cx="205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531749-600E-6E40-858C-4609234E3B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6169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1749-600E-6E40-858C-4609234E3B1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0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9BC1FA1-E3A6-C22B-F17D-5AA3EACF5B52}"/>
              </a:ext>
            </a:extLst>
          </p:cNvPr>
          <p:cNvSpPr txBox="1"/>
          <p:nvPr userDrawn="1"/>
        </p:nvSpPr>
        <p:spPr>
          <a:xfrm>
            <a:off x="795601" y="1226833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8AF8F8C-EBAB-CD1F-F9DA-F73F76E14D8A}"/>
              </a:ext>
            </a:extLst>
          </p:cNvPr>
          <p:cNvSpPr txBox="1"/>
          <p:nvPr userDrawn="1"/>
        </p:nvSpPr>
        <p:spPr>
          <a:xfrm>
            <a:off x="258328" y="1665504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8D1148F-96F8-13E0-1B9A-B6278B65A052}"/>
              </a:ext>
            </a:extLst>
          </p:cNvPr>
          <p:cNvSpPr txBox="1"/>
          <p:nvPr userDrawn="1"/>
        </p:nvSpPr>
        <p:spPr>
          <a:xfrm>
            <a:off x="285675" y="1477376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5C35AA7-1C41-3714-1E80-6D8F0A43332A}"/>
              </a:ext>
            </a:extLst>
          </p:cNvPr>
          <p:cNvSpPr txBox="1"/>
          <p:nvPr userDrawn="1"/>
        </p:nvSpPr>
        <p:spPr>
          <a:xfrm>
            <a:off x="1192897" y="1648"/>
            <a:ext cx="96769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C0E94765-3113-A795-9709-F6313BFCB60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539067" y="0"/>
            <a:ext cx="3240666" cy="364575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7398F214-C048-F70F-DB25-BAAB0A0804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306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AD1809F-15D0-9356-5E7F-53BDA6424D8E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174" y="0"/>
            <a:ext cx="206919" cy="647701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4F3FBD1-675A-3732-E25E-32935A209F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51706" y="828044"/>
            <a:ext cx="2664000" cy="1584000"/>
            <a:chOff x="467860" y="467861"/>
            <a:chExt cx="3045049" cy="181057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50159" y="550161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3045049" cy="181057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2798153" cy="1563675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179</TotalTime>
  <Words>1</Words>
  <Application>Microsoft Macintosh PowerPoint</Application>
  <PresentationFormat>ユーザー設定</PresentationFormat>
  <Paragraphs>1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13</cp:revision>
  <cp:lastPrinted>2026-04-08T01:49:47Z</cp:lastPrinted>
  <dcterms:created xsi:type="dcterms:W3CDTF">2026-04-08T01:49:36Z</dcterms:created>
  <dcterms:modified xsi:type="dcterms:W3CDTF">2026-04-17T01:47:57Z</dcterms:modified>
</cp:coreProperties>
</file>