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3240088" cy="2160588"/>
  <p:notesSz cx="6858000" cy="9144000"/>
  <p:defaultTextStyle>
    <a:defPPr>
      <a:defRPr lang="en-US"/>
    </a:defPPr>
    <a:lvl1pPr marL="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66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327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989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651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315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978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64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30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/>
    <p:restoredTop sz="96327"/>
  </p:normalViewPr>
  <p:slideViewPr>
    <p:cSldViewPr snapToGrid="0">
      <p:cViewPr varScale="1">
        <p:scale>
          <a:sx n="361" d="100"/>
          <a:sy n="361" d="100"/>
        </p:scale>
        <p:origin x="1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5F8659B-3C94-864D-07CC-BEF7B3E01F74}"/>
              </a:ext>
            </a:extLst>
          </p:cNvPr>
          <p:cNvSpPr txBox="1"/>
          <p:nvPr userDrawn="1"/>
        </p:nvSpPr>
        <p:spPr>
          <a:xfrm>
            <a:off x="1316115" y="74968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768F1C6-3AFB-727D-0DE0-335A3B397A9E}"/>
              </a:ext>
            </a:extLst>
          </p:cNvPr>
          <p:cNvSpPr txBox="1"/>
          <p:nvPr userDrawn="1"/>
        </p:nvSpPr>
        <p:spPr>
          <a:xfrm>
            <a:off x="798078" y="1200758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A1373E9-B647-67E2-B1FB-F2C5C6055C6A}"/>
              </a:ext>
            </a:extLst>
          </p:cNvPr>
          <p:cNvSpPr txBox="1"/>
          <p:nvPr userDrawn="1"/>
        </p:nvSpPr>
        <p:spPr>
          <a:xfrm>
            <a:off x="825425" y="1011297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40 × 70mm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F31ADA-A03E-C4D2-0C7B-7C40A8096673}"/>
              </a:ext>
            </a:extLst>
          </p:cNvPr>
          <p:cNvSpPr txBox="1"/>
          <p:nvPr userDrawn="1"/>
        </p:nvSpPr>
        <p:spPr>
          <a:xfrm>
            <a:off x="2295525" y="1648"/>
            <a:ext cx="941071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CE478FD-F40C-E5FD-55D5-CE8D10E78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4031" y="1"/>
            <a:ext cx="206218" cy="6477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192509E-3C68-D96A-3CCE-C12124915F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0DABE18-027D-4A1A-6328-F52C26531A66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3899" y="0"/>
            <a:ext cx="206919" cy="6477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12BE774-CAB3-E7C7-4B0C-5AB1C57E92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DDCB53-4E62-DB56-73A6-77C7A6BEAF24}"/>
              </a:ext>
            </a:extLst>
          </p:cNvPr>
          <p:cNvGrpSpPr/>
          <p:nvPr/>
        </p:nvGrpSpPr>
        <p:grpSpPr>
          <a:xfrm>
            <a:off x="288044" y="288294"/>
            <a:ext cx="2664000" cy="1584000"/>
            <a:chOff x="467860" y="467861"/>
            <a:chExt cx="3045049" cy="181057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03F4BF34-49A6-4AC8-20A8-CF9BB3D1C3FD}"/>
                </a:ext>
              </a:extLst>
            </p:cNvPr>
            <p:cNvSpPr>
              <a:spLocks/>
            </p:cNvSpPr>
            <p:nvPr/>
          </p:nvSpPr>
          <p:spPr>
            <a:xfrm>
              <a:off x="550159" y="550161"/>
              <a:ext cx="2880452" cy="1645972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5594656-17AC-5BDB-C94E-797355A8FADA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3045049" cy="181057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77F77AD-1DD1-1A12-A31D-78E4FC49576E}"/>
                </a:ext>
              </a:extLst>
            </p:cNvPr>
            <p:cNvSpPr>
              <a:spLocks/>
            </p:cNvSpPr>
            <p:nvPr/>
          </p:nvSpPr>
          <p:spPr>
            <a:xfrm>
              <a:off x="591308" y="591309"/>
              <a:ext cx="2798153" cy="1563675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122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11</cp:revision>
  <cp:lastPrinted>2026-04-08T01:49:47Z</cp:lastPrinted>
  <dcterms:created xsi:type="dcterms:W3CDTF">2026-04-08T01:49:36Z</dcterms:created>
  <dcterms:modified xsi:type="dcterms:W3CDTF">2026-04-17T01:48:49Z</dcterms:modified>
</cp:coreProperties>
</file>