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  <p:sldMasterId id="2147483654" r:id="rId3"/>
  </p:sldMasterIdLst>
  <p:sldIdLst>
    <p:sldId id="257" r:id="rId4"/>
    <p:sldId id="258" r:id="rId5"/>
    <p:sldId id="256" r:id="rId6"/>
  </p:sldIdLst>
  <p:sldSz cx="180022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DB"/>
    <a:srgbClr val="009949"/>
    <a:srgbClr val="D91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/>
    <p:restoredTop sz="96327"/>
  </p:normalViewPr>
  <p:slideViewPr>
    <p:cSldViewPr snapToGrid="0">
      <p:cViewPr varScale="1">
        <p:scale>
          <a:sx n="400" d="100"/>
          <a:sy n="400" d="100"/>
        </p:scale>
        <p:origin x="4344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08084D7-4A84-7816-5344-E8690A00A399}"/>
              </a:ext>
            </a:extLst>
          </p:cNvPr>
          <p:cNvSpPr txBox="1"/>
          <p:nvPr userDrawn="1"/>
        </p:nvSpPr>
        <p:spPr>
          <a:xfrm>
            <a:off x="615419" y="53690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AA7CB61-ED43-8DF5-19D4-9F4AFCD0263F}"/>
              </a:ext>
            </a:extLst>
          </p:cNvPr>
          <p:cNvSpPr txBox="1"/>
          <p:nvPr userDrawn="1"/>
        </p:nvSpPr>
        <p:spPr>
          <a:xfrm>
            <a:off x="78146" y="971251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C7DF7F4-BD39-C085-839B-3D0BA5862755}"/>
              </a:ext>
            </a:extLst>
          </p:cNvPr>
          <p:cNvSpPr txBox="1"/>
          <p:nvPr userDrawn="1"/>
        </p:nvSpPr>
        <p:spPr>
          <a:xfrm>
            <a:off x="105493" y="783123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30 × 30mm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DA14D8E-8A0D-B66E-EDA2-3C9BC5BBE9A4}"/>
              </a:ext>
            </a:extLst>
          </p:cNvPr>
          <p:cNvSpPr txBox="1"/>
          <p:nvPr userDrawn="1"/>
        </p:nvSpPr>
        <p:spPr>
          <a:xfrm>
            <a:off x="876301" y="1648"/>
            <a:ext cx="933400" cy="14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3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24BB57C-DFFE-518C-DCCD-E15DD90EB3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3401" y="1"/>
            <a:ext cx="206218" cy="6477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E10D085-189B-D5E0-85AC-120786D8D8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76647" y="0"/>
            <a:ext cx="2878248" cy="323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07A5216-B09F-EC22-7043-5BD9629CAFB5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947" y="-1"/>
            <a:ext cx="206919" cy="6477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5ED3FB8-2769-56FA-A9E4-D29B5E97E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76647" y="0"/>
            <a:ext cx="2878248" cy="189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D9D4D30-1451-A6A8-637C-C1F9C4DBE232}"/>
              </a:ext>
            </a:extLst>
          </p:cNvPr>
          <p:cNvGrpSpPr/>
          <p:nvPr/>
        </p:nvGrpSpPr>
        <p:grpSpPr>
          <a:xfrm>
            <a:off x="287896" y="287896"/>
            <a:ext cx="1224431" cy="1224431"/>
            <a:chOff x="287681" y="287681"/>
            <a:chExt cx="1224431" cy="1224431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764CB54D-7070-492E-A743-17BE254465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896" y="359896"/>
              <a:ext cx="1080000" cy="1080000"/>
            </a:xfrm>
            <a:prstGeom prst="ellipse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C2ABDA27-82ED-2546-1C25-D5B050D1DC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896" y="395896"/>
              <a:ext cx="1008000" cy="1008000"/>
            </a:xfrm>
            <a:prstGeom prst="ellipse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BCAF6CF6-65A0-C1C6-5CB1-5D5BEEB13F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681" y="287681"/>
              <a:ext cx="1224431" cy="1224431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145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12</cp:revision>
  <cp:lastPrinted>2026-04-08T01:49:47Z</cp:lastPrinted>
  <dcterms:created xsi:type="dcterms:W3CDTF">2026-04-08T01:49:36Z</dcterms:created>
  <dcterms:modified xsi:type="dcterms:W3CDTF">2026-04-17T01:38:02Z</dcterms:modified>
</cp:coreProperties>
</file>