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2" r:id="rId2"/>
    <p:sldMasterId id="2147483654" r:id="rId3"/>
  </p:sldMasterIdLst>
  <p:sldIdLst>
    <p:sldId id="257" r:id="rId4"/>
    <p:sldId id="258" r:id="rId5"/>
    <p:sldId id="256" r:id="rId6"/>
  </p:sldIdLst>
  <p:sldSz cx="1800225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91"/>
    <p:restoredTop sz="96327"/>
  </p:normalViewPr>
  <p:slideViewPr>
    <p:cSldViewPr snapToGrid="0">
      <p:cViewPr varScale="1">
        <p:scale>
          <a:sx n="400" d="100"/>
          <a:sy n="400" d="100"/>
        </p:scale>
        <p:origin x="257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7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5D11167-8A8A-757C-C195-1270D9B895CA}"/>
              </a:ext>
            </a:extLst>
          </p:cNvPr>
          <p:cNvSpPr txBox="1"/>
          <p:nvPr userDrawn="1"/>
        </p:nvSpPr>
        <p:spPr>
          <a:xfrm>
            <a:off x="615419" y="53690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197B440-70C1-5386-3B8A-850A5BDA3637}"/>
              </a:ext>
            </a:extLst>
          </p:cNvPr>
          <p:cNvSpPr txBox="1"/>
          <p:nvPr userDrawn="1"/>
        </p:nvSpPr>
        <p:spPr>
          <a:xfrm>
            <a:off x="78146" y="971251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3CD02F3-51AB-420A-783B-17674D12C29A}"/>
              </a:ext>
            </a:extLst>
          </p:cNvPr>
          <p:cNvSpPr txBox="1"/>
          <p:nvPr userDrawn="1"/>
        </p:nvSpPr>
        <p:spPr>
          <a:xfrm>
            <a:off x="105493" y="783123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30 × 30mm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BD61153-0029-170A-60C6-FC51AB930B7A}"/>
              </a:ext>
            </a:extLst>
          </p:cNvPr>
          <p:cNvSpPr txBox="1"/>
          <p:nvPr userDrawn="1"/>
        </p:nvSpPr>
        <p:spPr>
          <a:xfrm>
            <a:off x="876301" y="1648"/>
            <a:ext cx="933400" cy="149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3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28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470425C-5B18-6FA0-B32D-05DF0A36AE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178385" y="-1"/>
            <a:ext cx="2879984" cy="3232765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8A980A0E-9EE7-A18C-FDCC-8360883A0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3401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8E8EF73-9FB3-041C-58C3-330AC168A3DB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2947" y="-1"/>
            <a:ext cx="206919" cy="64770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D77D0F8D-2782-D36A-6C56-D7EDF38D70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178385" y="-1"/>
            <a:ext cx="2879983" cy="189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DDCB53-4E62-DB56-73A6-77C7A6BEAF24}"/>
              </a:ext>
            </a:extLst>
          </p:cNvPr>
          <p:cNvGrpSpPr/>
          <p:nvPr/>
        </p:nvGrpSpPr>
        <p:grpSpPr>
          <a:xfrm>
            <a:off x="288112" y="288112"/>
            <a:ext cx="1224000" cy="1224000"/>
            <a:chOff x="467861" y="467861"/>
            <a:chExt cx="1399077" cy="1399077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03F4BF34-49A6-4AC8-20A8-CF9BB3D1C3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161" y="550161"/>
              <a:ext cx="1234479" cy="1234479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5594656-17AC-5BDB-C94E-797355A8FA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861" y="467861"/>
              <a:ext cx="1399077" cy="1399077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77F77AD-1DD1-1A12-A31D-78E4FC4957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309" y="591309"/>
              <a:ext cx="1152181" cy="1152181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108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Office テーマ</vt:lpstr>
      <vt:lpstr>1_Office テーマ</vt:lpstr>
      <vt:lpstr>2_Office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7</cp:revision>
  <cp:lastPrinted>2026-04-08T01:49:47Z</cp:lastPrinted>
  <dcterms:created xsi:type="dcterms:W3CDTF">2026-04-08T01:49:36Z</dcterms:created>
  <dcterms:modified xsi:type="dcterms:W3CDTF">2026-04-17T01:40:22Z</dcterms:modified>
</cp:coreProperties>
</file>