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22"/>
    <p:restoredTop sz="95865"/>
  </p:normalViewPr>
  <p:slideViewPr>
    <p:cSldViewPr snapToGrid="0" showGuides="1">
      <p:cViewPr varScale="1">
        <p:scale>
          <a:sx n="180" d="100"/>
          <a:sy n="180" d="100"/>
        </p:scale>
        <p:origin x="840" y="176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8929203-8A42-5C82-4CEF-BB2B689F10A4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3848B5E-A6CD-61A6-EC39-B8B8A19CCED8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561A646-F3BD-50C0-8303-D281959FF3C9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9F18ECB-F505-2B2D-5DB2-3DE2E465227D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4DF4F4FB-4ED9-C71A-B1FE-64A817589E8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5251478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64194D6-C9E8-039A-62FB-3CF40CA114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238BA1F-DFF3-AD8A-ED48-DFF78F1F16C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308420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0653BF1-BB4B-3792-DEAC-BA0B1E6DFCE6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4F338173-31F4-48BA-8FBC-61F4BE4A1143}"/>
              </a:ext>
            </a:extLst>
          </p:cNvPr>
          <p:cNvGrpSpPr/>
          <p:nvPr/>
        </p:nvGrpSpPr>
        <p:grpSpPr>
          <a:xfrm>
            <a:off x="287794" y="287794"/>
            <a:ext cx="3744000" cy="3744000"/>
            <a:chOff x="467500" y="828656"/>
            <a:chExt cx="3744000" cy="3744000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31B448C4-BE88-2109-1C7C-89D0B07128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744000" cy="37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450E1F8-67CE-E520-46B2-1A81163F69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500" y="936656"/>
              <a:ext cx="3528000" cy="3528000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4E82D588-258B-77EE-9D1E-988A63DB7F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9500" y="900656"/>
              <a:ext cx="3600000" cy="3600000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9619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17</cp:revision>
  <dcterms:created xsi:type="dcterms:W3CDTF">2026-03-13T05:24:34Z</dcterms:created>
  <dcterms:modified xsi:type="dcterms:W3CDTF">2026-04-17T01:44:43Z</dcterms:modified>
</cp:coreProperties>
</file>