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4319588" cy="4319588"/>
  <p:notesSz cx="6858000" cy="9144000"/>
  <p:defaultTextStyle>
    <a:defPPr>
      <a:defRPr lang="en-US"/>
    </a:defPPr>
    <a:lvl1pPr marL="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1pPr>
    <a:lvl2pPr marL="783772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2pPr>
    <a:lvl3pPr marL="1567544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3pPr>
    <a:lvl4pPr marL="2351316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4pPr>
    <a:lvl5pPr marL="3135088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5pPr>
    <a:lvl6pPr marL="391886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6pPr>
    <a:lvl7pPr marL="4702631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7pPr>
    <a:lvl8pPr marL="5486403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8pPr>
    <a:lvl9pPr marL="6270175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44"/>
    <a:srgbClr val="00A6F1"/>
    <a:srgbClr val="D9117D"/>
    <a:srgbClr val="CF1A95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01"/>
    <p:restoredTop sz="95865"/>
  </p:normalViewPr>
  <p:slideViewPr>
    <p:cSldViewPr snapToGrid="0" showGuides="1">
      <p:cViewPr varScale="1">
        <p:scale>
          <a:sx n="204" d="100"/>
          <a:sy n="204" d="100"/>
        </p:scale>
        <p:origin x="2064" y="176"/>
      </p:cViewPr>
      <p:guideLst>
        <p:guide orient="horz" pos="1361"/>
        <p:guide pos="13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1pPr>
    <a:lvl2pPr marL="1343697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2pPr>
    <a:lvl3pPr marL="268739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3pPr>
    <a:lvl4pPr marL="403109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4pPr>
    <a:lvl5pPr marL="5374793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5pPr>
    <a:lvl6pPr marL="6718491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6pPr>
    <a:lvl7pPr marL="8062188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7pPr>
    <a:lvl8pPr marL="940588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8pPr>
    <a:lvl9pPr marL="1074958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1DF022F-9F45-BBC0-DD10-47391F6C72A4}"/>
              </a:ext>
            </a:extLst>
          </p:cNvPr>
          <p:cNvSpPr txBox="1"/>
          <p:nvPr userDrawn="1"/>
        </p:nvSpPr>
        <p:spPr>
          <a:xfrm>
            <a:off x="1682741" y="15778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2BFC9FA-41FB-DBFB-D81B-0F3F88349579}"/>
              </a:ext>
            </a:extLst>
          </p:cNvPr>
          <p:cNvSpPr txBox="1"/>
          <p:nvPr userDrawn="1"/>
        </p:nvSpPr>
        <p:spPr>
          <a:xfrm>
            <a:off x="210923" y="2265275"/>
            <a:ext cx="3897743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0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3D274A4-E23D-88EC-4D40-8B7F0E706CD2}"/>
              </a:ext>
            </a:extLst>
          </p:cNvPr>
          <p:cNvSpPr txBox="1"/>
          <p:nvPr userDrawn="1"/>
        </p:nvSpPr>
        <p:spPr>
          <a:xfrm>
            <a:off x="931050" y="1979667"/>
            <a:ext cx="2457488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0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10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100 × 100mm</a:t>
            </a:r>
            <a:endParaRPr kumimoji="1" lang="ja-JP" altLang="en-US" sz="10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6F95D9F-A431-7BA2-189D-8F1897F5DC68}"/>
              </a:ext>
            </a:extLst>
          </p:cNvPr>
          <p:cNvSpPr txBox="1"/>
          <p:nvPr userDrawn="1"/>
        </p:nvSpPr>
        <p:spPr>
          <a:xfrm>
            <a:off x="2920365" y="6220"/>
            <a:ext cx="1399223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8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7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79CE7179-CFC1-1A7D-4DCC-C6073323721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5482" y="-1"/>
            <a:ext cx="4667981" cy="525147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9CB4D3A6-E54B-A1D4-2379-D7F0605CDD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4502" y="1"/>
            <a:ext cx="298283" cy="93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1E7708E3-20A2-39A0-AAE9-7CD7143F914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8425" y="0"/>
            <a:ext cx="4667980" cy="308420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AF44429-484B-526B-8CFF-F683C07F9F48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6000" y="0"/>
            <a:ext cx="298800" cy="9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431955" rtl="0" eaLnBrk="1" latinLnBrk="0" hangingPunct="1">
        <a:lnSpc>
          <a:spcPct val="90000"/>
        </a:lnSpc>
        <a:spcBef>
          <a:spcPct val="0"/>
        </a:spcBef>
        <a:buNone/>
        <a:defRPr kumimoji="1"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88" indent="-107988" algn="l" defTabSz="431955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kumimoji="1"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3966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1133" kern="1200">
          <a:solidFill>
            <a:schemeClr val="tx1"/>
          </a:solidFill>
          <a:latin typeface="+mn-lt"/>
          <a:ea typeface="+mn-ea"/>
          <a:cs typeface="+mn-cs"/>
        </a:defRPr>
      </a:lvl2pPr>
      <a:lvl3pPr marL="53994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592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1898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75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5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3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07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7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55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3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1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88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64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4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19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04088EA-4DC2-1325-5D08-71DB61082E85}"/>
              </a:ext>
            </a:extLst>
          </p:cNvPr>
          <p:cNvGrpSpPr/>
          <p:nvPr/>
        </p:nvGrpSpPr>
        <p:grpSpPr>
          <a:xfrm>
            <a:off x="287794" y="287794"/>
            <a:ext cx="3744000" cy="3744000"/>
            <a:chOff x="287794" y="290596"/>
            <a:chExt cx="3744000" cy="3744000"/>
          </a:xfrm>
        </p:grpSpPr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4A045D10-D85A-8413-BF77-91899C9EAB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794" y="398596"/>
              <a:ext cx="3528000" cy="3528000"/>
            </a:xfrm>
            <a:prstGeom prst="ellipse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848"/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A987D346-D1FD-1FA0-9EF4-F06029F8D9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794" y="362596"/>
              <a:ext cx="3600000" cy="3600000"/>
            </a:xfrm>
            <a:prstGeom prst="ellipse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848"/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8B565790-31C2-8A87-D503-A40AA4E903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794" y="290596"/>
              <a:ext cx="3744000" cy="3744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9638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22</cp:revision>
  <dcterms:created xsi:type="dcterms:W3CDTF">2026-03-13T05:24:34Z</dcterms:created>
  <dcterms:modified xsi:type="dcterms:W3CDTF">2026-04-17T01:44:36Z</dcterms:modified>
</cp:coreProperties>
</file>