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8" r:id="rId1"/>
    <p:sldMasterId id="2147483711" r:id="rId2"/>
    <p:sldMasterId id="2147483713" r:id="rId3"/>
  </p:sldMasterIdLst>
  <p:sldIdLst>
    <p:sldId id="258" r:id="rId4"/>
    <p:sldId id="257" r:id="rId5"/>
    <p:sldId id="256" r:id="rId6"/>
  </p:sldIdLst>
  <p:sldSz cx="5759450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/>
    <p:restoredTop sz="95865"/>
  </p:normalViewPr>
  <p:slideViewPr>
    <p:cSldViewPr snapToGrid="0" showGuides="1">
      <p:cViewPr varScale="1">
        <p:scale>
          <a:sx n="108" d="100"/>
          <a:sy n="108" d="100"/>
        </p:scale>
        <p:origin x="3464" y="184"/>
      </p:cViewPr>
      <p:guideLst>
        <p:guide orient="horz" pos="2268"/>
        <p:guide pos="1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070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7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260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7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92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1814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EAB636-23EA-FD1B-E1C3-D38A4C821F42}"/>
              </a:ext>
            </a:extLst>
          </p:cNvPr>
          <p:cNvSpPr txBox="1"/>
          <p:nvPr userDrawn="1"/>
        </p:nvSpPr>
        <p:spPr>
          <a:xfrm>
            <a:off x="2248783" y="2714430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D9885F5-7940-49E1-201E-481A45D4FB53}"/>
              </a:ext>
            </a:extLst>
          </p:cNvPr>
          <p:cNvSpPr txBox="1"/>
          <p:nvPr userDrawn="1"/>
        </p:nvSpPr>
        <p:spPr>
          <a:xfrm>
            <a:off x="726643" y="3721308"/>
            <a:ext cx="4306164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4A265FE-E83D-9604-5468-1697F1F198D4}"/>
              </a:ext>
            </a:extLst>
          </p:cNvPr>
          <p:cNvSpPr txBox="1"/>
          <p:nvPr userDrawn="1"/>
        </p:nvSpPr>
        <p:spPr>
          <a:xfrm>
            <a:off x="1095515" y="3299205"/>
            <a:ext cx="3568421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台紙ごとカット</a:t>
            </a: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 / </a:t>
            </a:r>
            <a:r>
              <a:rPr kumimoji="1" lang="ja-JP" altLang="en-US" sz="140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自由サイズ・自由形状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037ED70-3F1C-6E6B-CB3E-32555D3EEFD2}"/>
              </a:ext>
            </a:extLst>
          </p:cNvPr>
          <p:cNvSpPr txBox="1"/>
          <p:nvPr userDrawn="1"/>
        </p:nvSpPr>
        <p:spPr>
          <a:xfrm>
            <a:off x="2784765" y="0"/>
            <a:ext cx="2974686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0707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kumimoji="1"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kumimoji="1"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5E62706F-7794-AEA8-56EB-13DA581BFAD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995160" y="-1"/>
            <a:ext cx="6550543" cy="1072261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752E7F8F-21C6-2C86-BE2C-27F8E588E2F7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3294" y="2"/>
            <a:ext cx="324000" cy="100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9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kumimoji="1"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kumimoji="1"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D47074CE-E883-E1FC-769B-500DD5B1BD7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995160" y="-1"/>
            <a:ext cx="6550543" cy="432803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6D4C7F4-F8DB-FF03-113D-48D7BA1FF428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3556" y="0"/>
            <a:ext cx="323165" cy="101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kumimoji="1"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kumimoji="1"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453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102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3261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14</cp:revision>
  <dcterms:created xsi:type="dcterms:W3CDTF">2026-03-13T05:24:34Z</dcterms:created>
  <dcterms:modified xsi:type="dcterms:W3CDTF">2026-04-17T05:42:48Z</dcterms:modified>
</cp:coreProperties>
</file>