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4319588" cy="32400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58"/>
    <p:restoredTop sz="96327"/>
  </p:normalViewPr>
  <p:slideViewPr>
    <p:cSldViewPr snapToGrid="0">
      <p:cViewPr>
        <p:scale>
          <a:sx n="211" d="100"/>
          <a:sy n="211" d="100"/>
        </p:scale>
        <p:origin x="3120" y="8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F14514A-DF76-42A7-A7AB-08A532267EBA}"/>
              </a:ext>
            </a:extLst>
          </p:cNvPr>
          <p:cNvSpPr txBox="1"/>
          <p:nvPr userDrawn="1"/>
        </p:nvSpPr>
        <p:spPr>
          <a:xfrm>
            <a:off x="1721212" y="1186973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FDD749F-4548-3705-E2B0-6A3FC596F83A}"/>
              </a:ext>
            </a:extLst>
          </p:cNvPr>
          <p:cNvSpPr txBox="1"/>
          <p:nvPr userDrawn="1"/>
        </p:nvSpPr>
        <p:spPr>
          <a:xfrm>
            <a:off x="846734" y="1750553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6A73B20-6D08-7300-C5B2-A3A77FB0438A}"/>
              </a:ext>
            </a:extLst>
          </p:cNvPr>
          <p:cNvSpPr txBox="1"/>
          <p:nvPr userDrawn="1"/>
        </p:nvSpPr>
        <p:spPr>
          <a:xfrm>
            <a:off x="890420" y="1494750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8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FE3F4C-7E10-E6AC-8A64-24EB023CECF8}"/>
              </a:ext>
            </a:extLst>
          </p:cNvPr>
          <p:cNvSpPr txBox="1"/>
          <p:nvPr userDrawn="1"/>
        </p:nvSpPr>
        <p:spPr>
          <a:xfrm>
            <a:off x="29203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3A34E3C-9FE4-045B-F146-A2044303E2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BD3C105-2625-93B5-4509-F712F07CE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306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1DB6733-314D-ED1D-12D6-7876CA1C9F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72DEF92-A5A2-0FD5-1F8E-06566AD59A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174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382D40F-F44D-9AE7-2355-D441FEFEA62C}"/>
              </a:ext>
            </a:extLst>
          </p:cNvPr>
          <p:cNvGrpSpPr/>
          <p:nvPr/>
        </p:nvGrpSpPr>
        <p:grpSpPr>
          <a:xfrm>
            <a:off x="251794" y="252044"/>
            <a:ext cx="3816000" cy="2736000"/>
            <a:chOff x="467860" y="467861"/>
            <a:chExt cx="4361827" cy="3127349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7C1369A-258D-C646-5B83-8B5033515FEF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114FCB9-EDF9-CD69-5584-924B5CE5E5B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361827" cy="3127349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9849DB30-779D-928C-CB53-26243D5AEBE5}"/>
                </a:ext>
              </a:extLst>
            </p:cNvPr>
            <p:cNvSpPr>
              <a:spLocks/>
            </p:cNvSpPr>
            <p:nvPr/>
          </p:nvSpPr>
          <p:spPr>
            <a:xfrm>
              <a:off x="673607" y="673608"/>
              <a:ext cx="3950334" cy="271585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135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18</cp:revision>
  <cp:lastPrinted>2026-04-08T06:31:10Z</cp:lastPrinted>
  <dcterms:created xsi:type="dcterms:W3CDTF">2026-04-08T01:49:36Z</dcterms:created>
  <dcterms:modified xsi:type="dcterms:W3CDTF">2026-04-17T05:38:44Z</dcterms:modified>
</cp:coreProperties>
</file>