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3240088" cy="4319588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00"/>
    <p:restoredTop sz="96327"/>
  </p:normalViewPr>
  <p:slideViewPr>
    <p:cSldViewPr snapToGrid="0">
      <p:cViewPr varScale="1">
        <p:scale>
          <a:sx n="204" d="100"/>
          <a:sy n="204" d="100"/>
        </p:scale>
        <p:origin x="38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B0A273F-65D0-8EBA-59FF-5C644C1E5F63}"/>
              </a:ext>
            </a:extLst>
          </p:cNvPr>
          <p:cNvSpPr txBox="1"/>
          <p:nvPr userDrawn="1"/>
        </p:nvSpPr>
        <p:spPr>
          <a:xfrm>
            <a:off x="1181463" y="1549019"/>
            <a:ext cx="877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7885E27-08F8-6EE4-7E44-136DB47758A4}"/>
              </a:ext>
            </a:extLst>
          </p:cNvPr>
          <p:cNvSpPr txBox="1"/>
          <p:nvPr userDrawn="1"/>
        </p:nvSpPr>
        <p:spPr>
          <a:xfrm>
            <a:off x="306985" y="2112599"/>
            <a:ext cx="2626119" cy="4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8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17A09FD-E498-C217-C44A-01FFB04F2DD1}"/>
              </a:ext>
            </a:extLst>
          </p:cNvPr>
          <p:cNvSpPr txBox="1"/>
          <p:nvPr userDrawn="1"/>
        </p:nvSpPr>
        <p:spPr>
          <a:xfrm>
            <a:off x="350671" y="1856796"/>
            <a:ext cx="2538747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8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8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70 × 100mm</a:t>
            </a:r>
            <a:endParaRPr kumimoji="1" lang="ja-JP" altLang="en-US" sz="8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4F38BE4-5166-E536-F318-03E7A7E417B2}"/>
              </a:ext>
            </a:extLst>
          </p:cNvPr>
          <p:cNvSpPr txBox="1"/>
          <p:nvPr userDrawn="1"/>
        </p:nvSpPr>
        <p:spPr>
          <a:xfrm>
            <a:off x="1840865" y="0"/>
            <a:ext cx="1399223" cy="207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6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5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79067EEB-C17F-C976-2D9B-76A94DE0DEF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71819" y="-1"/>
            <a:ext cx="5436259" cy="6115793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D596CFEA-8C32-1B05-BFA1-18BBBCD8CBA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7640" y="0"/>
            <a:ext cx="295200" cy="93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F70CD16-F18B-A678-6B94-A3C8F83555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76919" y="0"/>
            <a:ext cx="5436259" cy="3591814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6E4D0F9F-56DC-4D31-CFD2-4798C71FC0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7640" y="0"/>
            <a:ext cx="295200" cy="94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36E43C6-D3F7-F1E5-67BB-A8DEEF4E00D4}"/>
              </a:ext>
            </a:extLst>
          </p:cNvPr>
          <p:cNvGrpSpPr/>
          <p:nvPr/>
        </p:nvGrpSpPr>
        <p:grpSpPr>
          <a:xfrm rot="5400000">
            <a:off x="-287956" y="791794"/>
            <a:ext cx="3816000" cy="2736000"/>
            <a:chOff x="467860" y="467861"/>
            <a:chExt cx="4361827" cy="3127349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2CC3AC19-FCBA-536C-FDCF-29EFBBEEEB0B}"/>
                </a:ext>
              </a:extLst>
            </p:cNvPr>
            <p:cNvSpPr>
              <a:spLocks/>
            </p:cNvSpPr>
            <p:nvPr/>
          </p:nvSpPr>
          <p:spPr>
            <a:xfrm>
              <a:off x="591308" y="591309"/>
              <a:ext cx="4114931" cy="2880453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FFE96A40-931C-2026-E79B-634CBBD6ACA5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4361827" cy="3127349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CE529C3B-3021-A7F2-8A23-BD7D61A85CFB}"/>
                </a:ext>
              </a:extLst>
            </p:cNvPr>
            <p:cNvSpPr>
              <a:spLocks/>
            </p:cNvSpPr>
            <p:nvPr/>
          </p:nvSpPr>
          <p:spPr>
            <a:xfrm>
              <a:off x="673607" y="673608"/>
              <a:ext cx="3950334" cy="2715856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144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17</cp:revision>
  <cp:lastPrinted>2026-04-08T06:31:10Z</cp:lastPrinted>
  <dcterms:created xsi:type="dcterms:W3CDTF">2026-04-08T01:49:36Z</dcterms:created>
  <dcterms:modified xsi:type="dcterms:W3CDTF">2026-04-17T05:33:26Z</dcterms:modified>
</cp:coreProperties>
</file>