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2519363" cy="2519363"/>
  <p:notesSz cx="6858000" cy="9144000"/>
  <p:defaultTextStyle>
    <a:defPPr>
      <a:defRPr lang="en-US"/>
    </a:defPPr>
    <a:lvl1pPr marL="0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2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3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5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0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55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06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117D"/>
    <a:srgbClr val="009944"/>
    <a:srgbClr val="CF1A95"/>
    <a:srgbClr val="00A6F1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91"/>
    <p:restoredTop sz="95865"/>
  </p:normalViewPr>
  <p:slideViewPr>
    <p:cSldViewPr snapToGrid="0" showGuides="1">
      <p:cViewPr>
        <p:scale>
          <a:sx n="400" d="100"/>
          <a:sy n="400" d="100"/>
        </p:scale>
        <p:origin x="1664" y="-616"/>
      </p:cViewPr>
      <p:guideLst>
        <p:guide orient="horz" pos="794"/>
        <p:guide pos="7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1pPr>
    <a:lvl2pPr marL="783738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2pPr>
    <a:lvl3pPr marL="156747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3pPr>
    <a:lvl4pPr marL="235121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4pPr>
    <a:lvl5pPr marL="3134956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5pPr>
    <a:lvl6pPr marL="3918695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6pPr>
    <a:lvl7pPr marL="4702433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7pPr>
    <a:lvl8pPr marL="5486172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8pPr>
    <a:lvl9pPr marL="6269911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50D3511-4DC1-46B9-8596-B47B65B08EA6}"/>
              </a:ext>
            </a:extLst>
          </p:cNvPr>
          <p:cNvSpPr txBox="1"/>
          <p:nvPr userDrawn="1"/>
        </p:nvSpPr>
        <p:spPr>
          <a:xfrm>
            <a:off x="974987" y="895667"/>
            <a:ext cx="569387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EDDE33B-AAA5-53AB-9EBB-E40B7AFC7428}"/>
              </a:ext>
            </a:extLst>
          </p:cNvPr>
          <p:cNvSpPr txBox="1"/>
          <p:nvPr userDrawn="1"/>
        </p:nvSpPr>
        <p:spPr>
          <a:xfrm>
            <a:off x="437715" y="1336639"/>
            <a:ext cx="1643932" cy="303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74A7A69-7288-4217-F9C2-82E51903942F}"/>
              </a:ext>
            </a:extLst>
          </p:cNvPr>
          <p:cNvSpPr txBox="1"/>
          <p:nvPr userDrawn="1"/>
        </p:nvSpPr>
        <p:spPr>
          <a:xfrm>
            <a:off x="465062" y="1144911"/>
            <a:ext cx="1589238" cy="1881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50 × 50mm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82901EC-C951-EDA9-E0FC-E5DEDA5BDD20}"/>
              </a:ext>
            </a:extLst>
          </p:cNvPr>
          <p:cNvSpPr txBox="1"/>
          <p:nvPr userDrawn="1"/>
        </p:nvSpPr>
        <p:spPr>
          <a:xfrm>
            <a:off x="1580400" y="1648"/>
            <a:ext cx="938963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B2701754-5171-4645-1526-651C5F096D3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73659" y="0"/>
            <a:ext cx="2879984" cy="323998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3E55B9A6-1B1C-7B5E-2E9C-A32DF0A72A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1133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10F46B35-88C4-3257-DF6A-BD46C52D02E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68714" y="0"/>
            <a:ext cx="2875039" cy="189957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4E3193C-06F9-7E43-691C-99F140432C68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0679" y="-1"/>
            <a:ext cx="205200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251919" rtl="0" eaLnBrk="1" latinLnBrk="0" hangingPunct="1">
        <a:lnSpc>
          <a:spcPct val="90000"/>
        </a:lnSpc>
        <a:spcBef>
          <a:spcPct val="0"/>
        </a:spcBef>
        <a:buNone/>
        <a:defRPr kumimoji="1" sz="12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79" indent="-62979" algn="l" defTabSz="251919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kumimoji="1" sz="771" kern="1200">
          <a:solidFill>
            <a:schemeClr val="tx1"/>
          </a:solidFill>
          <a:latin typeface="+mn-lt"/>
          <a:ea typeface="+mn-ea"/>
          <a:cs typeface="+mn-cs"/>
        </a:defRPr>
      </a:lvl1pPr>
      <a:lvl2pPr marL="18893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1489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3pPr>
      <a:lvl4pPr marL="44085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6681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9277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81873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94469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7065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1pPr>
      <a:lvl2pPr marL="12596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2pPr>
      <a:lvl3pPr marL="25191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3pPr>
      <a:lvl4pPr marL="37787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0383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2979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75575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88171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07676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66B2752-E309-7F28-0B4F-17B83CE42FE3}"/>
              </a:ext>
            </a:extLst>
          </p:cNvPr>
          <p:cNvGrpSpPr/>
          <p:nvPr/>
        </p:nvGrpSpPr>
        <p:grpSpPr>
          <a:xfrm>
            <a:off x="251681" y="251681"/>
            <a:ext cx="2016000" cy="2016000"/>
            <a:chOff x="467500" y="828656"/>
            <a:chExt cx="3744906" cy="3744906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E46CFD44-96B6-CF6A-FC50-F8A614A19C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500" y="828656"/>
              <a:ext cx="3744906" cy="3744906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B98730E8-29A2-18C0-E07D-D3400D69A2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1867" y="1163023"/>
              <a:ext cx="3076173" cy="3076173"/>
            </a:xfrm>
            <a:prstGeom prst="rect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618B8415-187B-1E22-E0A9-83A5634273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8120" y="1029276"/>
              <a:ext cx="3343666" cy="3343666"/>
            </a:xfrm>
            <a:prstGeom prst="rect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9619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19</cp:revision>
  <dcterms:created xsi:type="dcterms:W3CDTF">2026-03-13T05:24:34Z</dcterms:created>
  <dcterms:modified xsi:type="dcterms:W3CDTF">2026-04-17T03:07:15Z</dcterms:modified>
</cp:coreProperties>
</file>