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2519363" cy="2519363"/>
  <p:notesSz cx="6858000" cy="9144000"/>
  <p:defaultTextStyle>
    <a:defPPr>
      <a:defRPr lang="en-US"/>
    </a:defPPr>
    <a:lvl1pPr marL="0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2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3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5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6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44"/>
    <a:srgbClr val="00A6F1"/>
    <a:srgbClr val="D9117D"/>
    <a:srgbClr val="CF1A95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6"/>
    <p:restoredTop sz="95865"/>
  </p:normalViewPr>
  <p:slideViewPr>
    <p:cSldViewPr snapToGrid="0" showGuides="1">
      <p:cViewPr>
        <p:scale>
          <a:sx n="400" d="100"/>
          <a:sy n="400" d="100"/>
        </p:scale>
        <p:origin x="2128" y="-1272"/>
      </p:cViewPr>
      <p:guideLst>
        <p:guide orient="horz" pos="794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1pPr>
    <a:lvl2pPr marL="783738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2pPr>
    <a:lvl3pPr marL="156747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3pPr>
    <a:lvl4pPr marL="235121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4pPr>
    <a:lvl5pPr marL="3134956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5pPr>
    <a:lvl6pPr marL="3918695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6pPr>
    <a:lvl7pPr marL="4702433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7pPr>
    <a:lvl8pPr marL="5486172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8pPr>
    <a:lvl9pPr marL="6269911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8C4F671-33BB-DB84-D799-3FD68AA86381}"/>
              </a:ext>
            </a:extLst>
          </p:cNvPr>
          <p:cNvSpPr txBox="1"/>
          <p:nvPr userDrawn="1"/>
        </p:nvSpPr>
        <p:spPr>
          <a:xfrm>
            <a:off x="974987" y="895667"/>
            <a:ext cx="56938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26A67AB-B948-19E6-15BB-62B98DA9C3B8}"/>
              </a:ext>
            </a:extLst>
          </p:cNvPr>
          <p:cNvSpPr txBox="1"/>
          <p:nvPr userDrawn="1"/>
        </p:nvSpPr>
        <p:spPr>
          <a:xfrm>
            <a:off x="437715" y="1336639"/>
            <a:ext cx="1643932" cy="303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4DE073B-EF8F-EECE-D56C-1240B16B296C}"/>
              </a:ext>
            </a:extLst>
          </p:cNvPr>
          <p:cNvSpPr txBox="1"/>
          <p:nvPr userDrawn="1"/>
        </p:nvSpPr>
        <p:spPr>
          <a:xfrm>
            <a:off x="465062" y="1144911"/>
            <a:ext cx="1589238" cy="1881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50mm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F89D26-1AB6-0D50-0D33-FDE73BADB08D}"/>
              </a:ext>
            </a:extLst>
          </p:cNvPr>
          <p:cNvSpPr txBox="1"/>
          <p:nvPr userDrawn="1"/>
        </p:nvSpPr>
        <p:spPr>
          <a:xfrm>
            <a:off x="1580400" y="1648"/>
            <a:ext cx="938963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F1E940-1BA5-FB03-67CB-AF8C8D039B9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8" y="0"/>
            <a:ext cx="2879984" cy="323998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0B130D9-3E8C-666E-34EA-F22F1B6FF7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1133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C85DFCC5-D153-A112-C254-D55291F3B2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9" y="-1"/>
            <a:ext cx="2879985" cy="190284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0B546C7-9609-22AD-C90E-41E215C6FA51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0679" y="-2"/>
            <a:ext cx="2052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251919" rtl="0" eaLnBrk="1" latinLnBrk="0" hangingPunct="1">
        <a:lnSpc>
          <a:spcPct val="90000"/>
        </a:lnSpc>
        <a:spcBef>
          <a:spcPct val="0"/>
        </a:spcBef>
        <a:buNone/>
        <a:defRPr kumimoji="1" sz="12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79" indent="-62979" algn="l" defTabSz="251919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kumimoji="1" sz="771" kern="1200">
          <a:solidFill>
            <a:schemeClr val="tx1"/>
          </a:solidFill>
          <a:latin typeface="+mn-lt"/>
          <a:ea typeface="+mn-ea"/>
          <a:cs typeface="+mn-cs"/>
        </a:defRPr>
      </a:lvl1pPr>
      <a:lvl2pPr marL="18893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1489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3pPr>
      <a:lvl4pPr marL="44085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6681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9277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81873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94469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7065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1pPr>
      <a:lvl2pPr marL="12596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2pPr>
      <a:lvl3pPr marL="25191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3pPr>
      <a:lvl4pPr marL="37787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0383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2979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75575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88171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07676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5F32B23-C19B-088F-C858-D812DE2BEBE9}"/>
              </a:ext>
            </a:extLst>
          </p:cNvPr>
          <p:cNvGrpSpPr/>
          <p:nvPr/>
        </p:nvGrpSpPr>
        <p:grpSpPr>
          <a:xfrm>
            <a:off x="251681" y="251681"/>
            <a:ext cx="2016000" cy="2016000"/>
            <a:chOff x="251681" y="251681"/>
            <a:chExt cx="2016000" cy="2016000"/>
          </a:xfrm>
        </p:grpSpPr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81E95407-89EE-4BEA-78DB-577614161D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681" y="359681"/>
              <a:ext cx="1800000" cy="1800000"/>
            </a:xfrm>
            <a:prstGeom prst="ellipse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2D56A90A-68F8-934F-B13E-494DB29C6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81" y="431681"/>
              <a:ext cx="1656000" cy="1656000"/>
            </a:xfrm>
            <a:prstGeom prst="ellipse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B664FA82-F70C-01A5-EB99-40A82CB0DC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1681" y="251681"/>
              <a:ext cx="2016000" cy="2016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9626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22</cp:revision>
  <dcterms:created xsi:type="dcterms:W3CDTF">2026-03-13T05:24:34Z</dcterms:created>
  <dcterms:modified xsi:type="dcterms:W3CDTF">2026-04-17T03:08:03Z</dcterms:modified>
</cp:coreProperties>
</file>