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2" r:id="rId1"/>
    <p:sldMasterId id="2147483654" r:id="rId2"/>
    <p:sldMasterId id="2147483656" r:id="rId3"/>
  </p:sldMasterIdLst>
  <p:sldIdLst>
    <p:sldId id="257" r:id="rId4"/>
    <p:sldId id="258" r:id="rId5"/>
    <p:sldId id="256" r:id="rId6"/>
  </p:sldIdLst>
  <p:sldSz cx="5759450" cy="7920038"/>
  <p:notesSz cx="6858000" cy="9144000"/>
  <p:defaultTextStyle>
    <a:defPPr>
      <a:defRPr lang="en-US"/>
    </a:defPPr>
    <a:lvl1pPr marL="0" algn="l" defTabSz="959721" rtl="0" eaLnBrk="1" latinLnBrk="0" hangingPunct="1">
      <a:defRPr sz="3779" kern="1200">
        <a:solidFill>
          <a:schemeClr val="tx1"/>
        </a:solidFill>
        <a:latin typeface="+mn-lt"/>
        <a:ea typeface="+mn-ea"/>
        <a:cs typeface="+mn-cs"/>
      </a:defRPr>
    </a:lvl1pPr>
    <a:lvl2pPr marL="959721" algn="l" defTabSz="959721" rtl="0" eaLnBrk="1" latinLnBrk="0" hangingPunct="1">
      <a:defRPr sz="3779" kern="1200">
        <a:solidFill>
          <a:schemeClr val="tx1"/>
        </a:solidFill>
        <a:latin typeface="+mn-lt"/>
        <a:ea typeface="+mn-ea"/>
        <a:cs typeface="+mn-cs"/>
      </a:defRPr>
    </a:lvl2pPr>
    <a:lvl3pPr marL="1919446" algn="l" defTabSz="959721" rtl="0" eaLnBrk="1" latinLnBrk="0" hangingPunct="1">
      <a:defRPr sz="3779" kern="1200">
        <a:solidFill>
          <a:schemeClr val="tx1"/>
        </a:solidFill>
        <a:latin typeface="+mn-lt"/>
        <a:ea typeface="+mn-ea"/>
        <a:cs typeface="+mn-cs"/>
      </a:defRPr>
    </a:lvl3pPr>
    <a:lvl4pPr marL="2879168" algn="l" defTabSz="959721" rtl="0" eaLnBrk="1" latinLnBrk="0" hangingPunct="1">
      <a:defRPr sz="3779" kern="1200">
        <a:solidFill>
          <a:schemeClr val="tx1"/>
        </a:solidFill>
        <a:latin typeface="+mn-lt"/>
        <a:ea typeface="+mn-ea"/>
        <a:cs typeface="+mn-cs"/>
      </a:defRPr>
    </a:lvl4pPr>
    <a:lvl5pPr marL="3838889" algn="l" defTabSz="959721" rtl="0" eaLnBrk="1" latinLnBrk="0" hangingPunct="1">
      <a:defRPr sz="3779" kern="1200">
        <a:solidFill>
          <a:schemeClr val="tx1"/>
        </a:solidFill>
        <a:latin typeface="+mn-lt"/>
        <a:ea typeface="+mn-ea"/>
        <a:cs typeface="+mn-cs"/>
      </a:defRPr>
    </a:lvl5pPr>
    <a:lvl6pPr marL="4798613" algn="l" defTabSz="959721" rtl="0" eaLnBrk="1" latinLnBrk="0" hangingPunct="1">
      <a:defRPr sz="3779" kern="1200">
        <a:solidFill>
          <a:schemeClr val="tx1"/>
        </a:solidFill>
        <a:latin typeface="+mn-lt"/>
        <a:ea typeface="+mn-ea"/>
        <a:cs typeface="+mn-cs"/>
      </a:defRPr>
    </a:lvl6pPr>
    <a:lvl7pPr marL="5758335" algn="l" defTabSz="959721" rtl="0" eaLnBrk="1" latinLnBrk="0" hangingPunct="1">
      <a:defRPr sz="3779" kern="1200">
        <a:solidFill>
          <a:schemeClr val="tx1"/>
        </a:solidFill>
        <a:latin typeface="+mn-lt"/>
        <a:ea typeface="+mn-ea"/>
        <a:cs typeface="+mn-cs"/>
      </a:defRPr>
    </a:lvl7pPr>
    <a:lvl8pPr marL="6718056" algn="l" defTabSz="959721" rtl="0" eaLnBrk="1" latinLnBrk="0" hangingPunct="1">
      <a:defRPr sz="3779" kern="1200">
        <a:solidFill>
          <a:schemeClr val="tx1"/>
        </a:solidFill>
        <a:latin typeface="+mn-lt"/>
        <a:ea typeface="+mn-ea"/>
        <a:cs typeface="+mn-cs"/>
      </a:defRPr>
    </a:lvl8pPr>
    <a:lvl9pPr marL="7677777" algn="l" defTabSz="959721" rtl="0" eaLnBrk="1" latinLnBrk="0" hangingPunct="1">
      <a:defRPr sz="3779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777"/>
    <p:restoredTop sz="96327"/>
  </p:normalViewPr>
  <p:slideViewPr>
    <p:cSldViewPr snapToGrid="0">
      <p:cViewPr>
        <p:scale>
          <a:sx n="194" d="100"/>
          <a:sy n="194" d="100"/>
        </p:scale>
        <p:origin x="2312" y="14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10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588167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124019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110036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sv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BA1F10C0-C4A1-19FE-C399-C89C195484B0}"/>
              </a:ext>
            </a:extLst>
          </p:cNvPr>
          <p:cNvSpPr txBox="1"/>
          <p:nvPr userDrawn="1"/>
        </p:nvSpPr>
        <p:spPr>
          <a:xfrm>
            <a:off x="2248783" y="3170042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2800"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シール</a:t>
            </a: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C2DECD99-C94F-9E2D-408B-E7E48B150382}"/>
              </a:ext>
            </a:extLst>
          </p:cNvPr>
          <p:cNvSpPr txBox="1"/>
          <p:nvPr userDrawn="1"/>
        </p:nvSpPr>
        <p:spPr>
          <a:xfrm>
            <a:off x="790547" y="4104918"/>
            <a:ext cx="4178356" cy="6837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kumimoji="1" lang="en-US" altLang="ja-JP" sz="1400" b="0" dirty="0"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2</a:t>
            </a:r>
            <a:r>
              <a:rPr kumimoji="1" lang="ja-JP" altLang="en-US" sz="1400" b="0"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ページ目、</a:t>
            </a:r>
            <a:r>
              <a:rPr kumimoji="1" lang="en-US" altLang="ja-JP" sz="1400" b="0" dirty="0"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3</a:t>
            </a:r>
            <a:r>
              <a:rPr kumimoji="1" lang="ja-JP" altLang="en-US" sz="1400" b="0"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ページ目の左</a:t>
            </a:r>
            <a:r>
              <a:rPr kumimoji="1" lang="ja-JP" altLang="en-US" sz="1400"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にある手順に従って</a:t>
            </a:r>
            <a:endParaRPr kumimoji="1" lang="en-US" altLang="ja-JP" sz="1400" dirty="0">
              <a:latin typeface="Kozuka Gothic Pr6N R" panose="020B0400000000000000" pitchFamily="34" charset="-128"/>
              <a:ea typeface="Kozuka Gothic Pr6N R" panose="020B0400000000000000" pitchFamily="34" charset="-128"/>
            </a:endParaRPr>
          </a:p>
          <a:p>
            <a:pPr algn="ctr">
              <a:lnSpc>
                <a:spcPct val="150000"/>
              </a:lnSpc>
            </a:pPr>
            <a:r>
              <a:rPr kumimoji="1" lang="ja-JP" altLang="en-US" sz="1400"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データを作成してください</a:t>
            </a: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CB7A74A2-1821-A46A-B369-E8C43966CDF1}"/>
              </a:ext>
            </a:extLst>
          </p:cNvPr>
          <p:cNvSpPr txBox="1"/>
          <p:nvPr userDrawn="1"/>
        </p:nvSpPr>
        <p:spPr>
          <a:xfrm>
            <a:off x="1024881" y="3718816"/>
            <a:ext cx="3709689" cy="360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kumimoji="1" lang="ja-JP" altLang="en-US" sz="1400">
                <a:solidFill>
                  <a:srgbClr val="0097D9"/>
                </a:solidFill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台紙ごとカット</a:t>
            </a:r>
            <a:r>
              <a:rPr kumimoji="1" lang="en-US" altLang="ja-JP" sz="1400" dirty="0">
                <a:solidFill>
                  <a:srgbClr val="0097D9"/>
                </a:solidFill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 / 50 × 200mm</a:t>
            </a:r>
            <a:endParaRPr kumimoji="1" lang="ja-JP" altLang="en-US" sz="1400">
              <a:solidFill>
                <a:srgbClr val="0097D9"/>
              </a:solidFill>
              <a:latin typeface="Kozuka Gothic Pr6N R" panose="020B0400000000000000" pitchFamily="34" charset="-128"/>
              <a:ea typeface="Kozuka Gothic Pr6N R" panose="020B0400000000000000" pitchFamily="34" charset="-128"/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27994DD6-21B8-34AC-18CD-3F2053F6635C}"/>
              </a:ext>
            </a:extLst>
          </p:cNvPr>
          <p:cNvSpPr txBox="1"/>
          <p:nvPr userDrawn="1"/>
        </p:nvSpPr>
        <p:spPr>
          <a:xfrm>
            <a:off x="4098220" y="0"/>
            <a:ext cx="1661230" cy="2839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ja-JP" sz="1000" dirty="0">
                <a:solidFill>
                  <a:schemeClr val="bg1">
                    <a:lumMod val="65000"/>
                  </a:schemeClr>
                </a:solidFill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Raksul Sticker Template</a:t>
            </a:r>
            <a:endParaRPr kumimoji="1" lang="ja-JP" altLang="en-US" sz="900">
              <a:solidFill>
                <a:schemeClr val="bg1">
                  <a:lumMod val="65000"/>
                </a:schemeClr>
              </a:solidFill>
              <a:latin typeface="Kozuka Gothic Pr6N R" panose="020B0400000000000000" pitchFamily="34" charset="-128"/>
              <a:ea typeface="Kozuka Gothic Pr6N R" panose="020B04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889103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</p:sldLayoutIdLst>
  <p:txStyles>
    <p:titleStyle>
      <a:lvl1pPr algn="l" defTabSz="105003" rtl="0" eaLnBrk="1" latinLnBrk="0" hangingPunct="1">
        <a:lnSpc>
          <a:spcPct val="90000"/>
        </a:lnSpc>
        <a:spcBef>
          <a:spcPct val="0"/>
        </a:spcBef>
        <a:buNone/>
        <a:defRPr kumimoji="1" sz="50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250" indent="-26250" algn="l" defTabSz="105003" rtl="0" eaLnBrk="1" latinLnBrk="0" hangingPunct="1">
        <a:lnSpc>
          <a:spcPct val="90000"/>
        </a:lnSpc>
        <a:spcBef>
          <a:spcPts val="115"/>
        </a:spcBef>
        <a:buFont typeface="Arial" panose="020B0604020202020204" pitchFamily="34" charset="0"/>
        <a:buChar char="•"/>
        <a:defRPr kumimoji="1" sz="321" kern="1200">
          <a:solidFill>
            <a:schemeClr val="tx1"/>
          </a:solidFill>
          <a:latin typeface="+mn-lt"/>
          <a:ea typeface="+mn-ea"/>
          <a:cs typeface="+mn-cs"/>
        </a:defRPr>
      </a:lvl1pPr>
      <a:lvl2pPr marL="78752" indent="-26250" algn="l" defTabSz="105003" rtl="0" eaLnBrk="1" latinLnBrk="0" hangingPunct="1">
        <a:lnSpc>
          <a:spcPct val="90000"/>
        </a:lnSpc>
        <a:spcBef>
          <a:spcPts val="57"/>
        </a:spcBef>
        <a:buFont typeface="Arial" panose="020B0604020202020204" pitchFamily="34" charset="0"/>
        <a:buChar char="•"/>
        <a:defRPr kumimoji="1" sz="276" kern="1200">
          <a:solidFill>
            <a:schemeClr val="tx1"/>
          </a:solidFill>
          <a:latin typeface="+mn-lt"/>
          <a:ea typeface="+mn-ea"/>
          <a:cs typeface="+mn-cs"/>
        </a:defRPr>
      </a:lvl2pPr>
      <a:lvl3pPr marL="131254" indent="-26250" algn="l" defTabSz="105003" rtl="0" eaLnBrk="1" latinLnBrk="0" hangingPunct="1">
        <a:lnSpc>
          <a:spcPct val="90000"/>
        </a:lnSpc>
        <a:spcBef>
          <a:spcPts val="57"/>
        </a:spcBef>
        <a:buFont typeface="Arial" panose="020B0604020202020204" pitchFamily="34" charset="0"/>
        <a:buChar char="•"/>
        <a:defRPr kumimoji="1" sz="230" kern="1200">
          <a:solidFill>
            <a:schemeClr val="tx1"/>
          </a:solidFill>
          <a:latin typeface="+mn-lt"/>
          <a:ea typeface="+mn-ea"/>
          <a:cs typeface="+mn-cs"/>
        </a:defRPr>
      </a:lvl3pPr>
      <a:lvl4pPr marL="183755" indent="-26250" algn="l" defTabSz="105003" rtl="0" eaLnBrk="1" latinLnBrk="0" hangingPunct="1">
        <a:lnSpc>
          <a:spcPct val="90000"/>
        </a:lnSpc>
        <a:spcBef>
          <a:spcPts val="57"/>
        </a:spcBef>
        <a:buFont typeface="Arial" panose="020B0604020202020204" pitchFamily="34" charset="0"/>
        <a:buChar char="•"/>
        <a:defRPr kumimoji="1" sz="206" kern="1200">
          <a:solidFill>
            <a:schemeClr val="tx1"/>
          </a:solidFill>
          <a:latin typeface="+mn-lt"/>
          <a:ea typeface="+mn-ea"/>
          <a:cs typeface="+mn-cs"/>
        </a:defRPr>
      </a:lvl4pPr>
      <a:lvl5pPr marL="236257" indent="-26250" algn="l" defTabSz="105003" rtl="0" eaLnBrk="1" latinLnBrk="0" hangingPunct="1">
        <a:lnSpc>
          <a:spcPct val="90000"/>
        </a:lnSpc>
        <a:spcBef>
          <a:spcPts val="57"/>
        </a:spcBef>
        <a:buFont typeface="Arial" panose="020B0604020202020204" pitchFamily="34" charset="0"/>
        <a:buChar char="•"/>
        <a:defRPr kumimoji="1" sz="206" kern="1200">
          <a:solidFill>
            <a:schemeClr val="tx1"/>
          </a:solidFill>
          <a:latin typeface="+mn-lt"/>
          <a:ea typeface="+mn-ea"/>
          <a:cs typeface="+mn-cs"/>
        </a:defRPr>
      </a:lvl5pPr>
      <a:lvl6pPr marL="288759" indent="-26250" algn="l" defTabSz="105003" rtl="0" eaLnBrk="1" latinLnBrk="0" hangingPunct="1">
        <a:lnSpc>
          <a:spcPct val="90000"/>
        </a:lnSpc>
        <a:spcBef>
          <a:spcPts val="57"/>
        </a:spcBef>
        <a:buFont typeface="Arial" panose="020B0604020202020204" pitchFamily="34" charset="0"/>
        <a:buChar char="•"/>
        <a:defRPr kumimoji="1" sz="206" kern="1200">
          <a:solidFill>
            <a:schemeClr val="tx1"/>
          </a:solidFill>
          <a:latin typeface="+mn-lt"/>
          <a:ea typeface="+mn-ea"/>
          <a:cs typeface="+mn-cs"/>
        </a:defRPr>
      </a:lvl6pPr>
      <a:lvl7pPr marL="341260" indent="-26250" algn="l" defTabSz="105003" rtl="0" eaLnBrk="1" latinLnBrk="0" hangingPunct="1">
        <a:lnSpc>
          <a:spcPct val="90000"/>
        </a:lnSpc>
        <a:spcBef>
          <a:spcPts val="57"/>
        </a:spcBef>
        <a:buFont typeface="Arial" panose="020B0604020202020204" pitchFamily="34" charset="0"/>
        <a:buChar char="•"/>
        <a:defRPr kumimoji="1" sz="206" kern="1200">
          <a:solidFill>
            <a:schemeClr val="tx1"/>
          </a:solidFill>
          <a:latin typeface="+mn-lt"/>
          <a:ea typeface="+mn-ea"/>
          <a:cs typeface="+mn-cs"/>
        </a:defRPr>
      </a:lvl7pPr>
      <a:lvl8pPr marL="393761" indent="-26250" algn="l" defTabSz="105003" rtl="0" eaLnBrk="1" latinLnBrk="0" hangingPunct="1">
        <a:lnSpc>
          <a:spcPct val="90000"/>
        </a:lnSpc>
        <a:spcBef>
          <a:spcPts val="57"/>
        </a:spcBef>
        <a:buFont typeface="Arial" panose="020B0604020202020204" pitchFamily="34" charset="0"/>
        <a:buChar char="•"/>
        <a:defRPr kumimoji="1" sz="206" kern="1200">
          <a:solidFill>
            <a:schemeClr val="tx1"/>
          </a:solidFill>
          <a:latin typeface="+mn-lt"/>
          <a:ea typeface="+mn-ea"/>
          <a:cs typeface="+mn-cs"/>
        </a:defRPr>
      </a:lvl8pPr>
      <a:lvl9pPr marL="446263" indent="-26250" algn="l" defTabSz="105003" rtl="0" eaLnBrk="1" latinLnBrk="0" hangingPunct="1">
        <a:lnSpc>
          <a:spcPct val="90000"/>
        </a:lnSpc>
        <a:spcBef>
          <a:spcPts val="57"/>
        </a:spcBef>
        <a:buFont typeface="Arial" panose="020B0604020202020204" pitchFamily="34" charset="0"/>
        <a:buChar char="•"/>
        <a:defRPr kumimoji="1" sz="20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5003" rtl="0" eaLnBrk="1" latinLnBrk="0" hangingPunct="1">
        <a:defRPr kumimoji="1" sz="206" kern="1200">
          <a:solidFill>
            <a:schemeClr val="tx1"/>
          </a:solidFill>
          <a:latin typeface="+mn-lt"/>
          <a:ea typeface="+mn-ea"/>
          <a:cs typeface="+mn-cs"/>
        </a:defRPr>
      </a:lvl1pPr>
      <a:lvl2pPr marL="52502" algn="l" defTabSz="105003" rtl="0" eaLnBrk="1" latinLnBrk="0" hangingPunct="1">
        <a:defRPr kumimoji="1" sz="206" kern="1200">
          <a:solidFill>
            <a:schemeClr val="tx1"/>
          </a:solidFill>
          <a:latin typeface="+mn-lt"/>
          <a:ea typeface="+mn-ea"/>
          <a:cs typeface="+mn-cs"/>
        </a:defRPr>
      </a:lvl2pPr>
      <a:lvl3pPr marL="105003" algn="l" defTabSz="105003" rtl="0" eaLnBrk="1" latinLnBrk="0" hangingPunct="1">
        <a:defRPr kumimoji="1" sz="206" kern="1200">
          <a:solidFill>
            <a:schemeClr val="tx1"/>
          </a:solidFill>
          <a:latin typeface="+mn-lt"/>
          <a:ea typeface="+mn-ea"/>
          <a:cs typeface="+mn-cs"/>
        </a:defRPr>
      </a:lvl3pPr>
      <a:lvl4pPr marL="157505" algn="l" defTabSz="105003" rtl="0" eaLnBrk="1" latinLnBrk="0" hangingPunct="1">
        <a:defRPr kumimoji="1" sz="206" kern="1200">
          <a:solidFill>
            <a:schemeClr val="tx1"/>
          </a:solidFill>
          <a:latin typeface="+mn-lt"/>
          <a:ea typeface="+mn-ea"/>
          <a:cs typeface="+mn-cs"/>
        </a:defRPr>
      </a:lvl4pPr>
      <a:lvl5pPr marL="210006" algn="l" defTabSz="105003" rtl="0" eaLnBrk="1" latinLnBrk="0" hangingPunct="1">
        <a:defRPr kumimoji="1" sz="206" kern="1200">
          <a:solidFill>
            <a:schemeClr val="tx1"/>
          </a:solidFill>
          <a:latin typeface="+mn-lt"/>
          <a:ea typeface="+mn-ea"/>
          <a:cs typeface="+mn-cs"/>
        </a:defRPr>
      </a:lvl5pPr>
      <a:lvl6pPr marL="262508" algn="l" defTabSz="105003" rtl="0" eaLnBrk="1" latinLnBrk="0" hangingPunct="1">
        <a:defRPr kumimoji="1" sz="206" kern="1200">
          <a:solidFill>
            <a:schemeClr val="tx1"/>
          </a:solidFill>
          <a:latin typeface="+mn-lt"/>
          <a:ea typeface="+mn-ea"/>
          <a:cs typeface="+mn-cs"/>
        </a:defRPr>
      </a:lvl6pPr>
      <a:lvl7pPr marL="315009" algn="l" defTabSz="105003" rtl="0" eaLnBrk="1" latinLnBrk="0" hangingPunct="1">
        <a:defRPr kumimoji="1" sz="206" kern="1200">
          <a:solidFill>
            <a:schemeClr val="tx1"/>
          </a:solidFill>
          <a:latin typeface="+mn-lt"/>
          <a:ea typeface="+mn-ea"/>
          <a:cs typeface="+mn-cs"/>
        </a:defRPr>
      </a:lvl7pPr>
      <a:lvl8pPr marL="367511" algn="l" defTabSz="105003" rtl="0" eaLnBrk="1" latinLnBrk="0" hangingPunct="1">
        <a:defRPr kumimoji="1" sz="206" kern="1200">
          <a:solidFill>
            <a:schemeClr val="tx1"/>
          </a:solidFill>
          <a:latin typeface="+mn-lt"/>
          <a:ea typeface="+mn-ea"/>
          <a:cs typeface="+mn-cs"/>
        </a:defRPr>
      </a:lvl8pPr>
      <a:lvl9pPr marL="420012" algn="l" defTabSz="105003" rtl="0" eaLnBrk="1" latinLnBrk="0" hangingPunct="1">
        <a:defRPr kumimoji="1" sz="206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グラフィックス 3">
            <a:extLst>
              <a:ext uri="{FF2B5EF4-FFF2-40B4-BE49-F238E27FC236}">
                <a16:creationId xmlns:a16="http://schemas.microsoft.com/office/drawing/2014/main" id="{F62A5FD7-44E3-6D86-033B-EEF726819B5A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-7449210" y="-1"/>
            <a:ext cx="6833540" cy="7687734"/>
          </a:xfrm>
          <a:prstGeom prst="rect">
            <a:avLst/>
          </a:prstGeom>
        </p:spPr>
      </p:pic>
      <p:pic>
        <p:nvPicPr>
          <p:cNvPr id="3" name="図 2">
            <a:extLst>
              <a:ext uri="{FF2B5EF4-FFF2-40B4-BE49-F238E27FC236}">
                <a16:creationId xmlns:a16="http://schemas.microsoft.com/office/drawing/2014/main" id="{66FFFA71-EBD6-3B6D-FD20-E22B0E6FC4D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446990" y="0"/>
            <a:ext cx="435560" cy="13863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10726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</p:sldLayoutIdLst>
  <p:txStyles>
    <p:titleStyle>
      <a:lvl1pPr algn="l" defTabSz="105003" rtl="0" eaLnBrk="1" latinLnBrk="0" hangingPunct="1">
        <a:lnSpc>
          <a:spcPct val="90000"/>
        </a:lnSpc>
        <a:spcBef>
          <a:spcPct val="0"/>
        </a:spcBef>
        <a:buNone/>
        <a:defRPr kumimoji="1" sz="50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250" indent="-26250" algn="l" defTabSz="105003" rtl="0" eaLnBrk="1" latinLnBrk="0" hangingPunct="1">
        <a:lnSpc>
          <a:spcPct val="90000"/>
        </a:lnSpc>
        <a:spcBef>
          <a:spcPts val="115"/>
        </a:spcBef>
        <a:buFont typeface="Arial" panose="020B0604020202020204" pitchFamily="34" charset="0"/>
        <a:buChar char="•"/>
        <a:defRPr kumimoji="1" sz="321" kern="1200">
          <a:solidFill>
            <a:schemeClr val="tx1"/>
          </a:solidFill>
          <a:latin typeface="+mn-lt"/>
          <a:ea typeface="+mn-ea"/>
          <a:cs typeface="+mn-cs"/>
        </a:defRPr>
      </a:lvl1pPr>
      <a:lvl2pPr marL="78752" indent="-26250" algn="l" defTabSz="105003" rtl="0" eaLnBrk="1" latinLnBrk="0" hangingPunct="1">
        <a:lnSpc>
          <a:spcPct val="90000"/>
        </a:lnSpc>
        <a:spcBef>
          <a:spcPts val="57"/>
        </a:spcBef>
        <a:buFont typeface="Arial" panose="020B0604020202020204" pitchFamily="34" charset="0"/>
        <a:buChar char="•"/>
        <a:defRPr kumimoji="1" sz="276" kern="1200">
          <a:solidFill>
            <a:schemeClr val="tx1"/>
          </a:solidFill>
          <a:latin typeface="+mn-lt"/>
          <a:ea typeface="+mn-ea"/>
          <a:cs typeface="+mn-cs"/>
        </a:defRPr>
      </a:lvl2pPr>
      <a:lvl3pPr marL="131254" indent="-26250" algn="l" defTabSz="105003" rtl="0" eaLnBrk="1" latinLnBrk="0" hangingPunct="1">
        <a:lnSpc>
          <a:spcPct val="90000"/>
        </a:lnSpc>
        <a:spcBef>
          <a:spcPts val="57"/>
        </a:spcBef>
        <a:buFont typeface="Arial" panose="020B0604020202020204" pitchFamily="34" charset="0"/>
        <a:buChar char="•"/>
        <a:defRPr kumimoji="1" sz="230" kern="1200">
          <a:solidFill>
            <a:schemeClr val="tx1"/>
          </a:solidFill>
          <a:latin typeface="+mn-lt"/>
          <a:ea typeface="+mn-ea"/>
          <a:cs typeface="+mn-cs"/>
        </a:defRPr>
      </a:lvl3pPr>
      <a:lvl4pPr marL="183755" indent="-26250" algn="l" defTabSz="105003" rtl="0" eaLnBrk="1" latinLnBrk="0" hangingPunct="1">
        <a:lnSpc>
          <a:spcPct val="90000"/>
        </a:lnSpc>
        <a:spcBef>
          <a:spcPts val="57"/>
        </a:spcBef>
        <a:buFont typeface="Arial" panose="020B0604020202020204" pitchFamily="34" charset="0"/>
        <a:buChar char="•"/>
        <a:defRPr kumimoji="1" sz="206" kern="1200">
          <a:solidFill>
            <a:schemeClr val="tx1"/>
          </a:solidFill>
          <a:latin typeface="+mn-lt"/>
          <a:ea typeface="+mn-ea"/>
          <a:cs typeface="+mn-cs"/>
        </a:defRPr>
      </a:lvl4pPr>
      <a:lvl5pPr marL="236257" indent="-26250" algn="l" defTabSz="105003" rtl="0" eaLnBrk="1" latinLnBrk="0" hangingPunct="1">
        <a:lnSpc>
          <a:spcPct val="90000"/>
        </a:lnSpc>
        <a:spcBef>
          <a:spcPts val="57"/>
        </a:spcBef>
        <a:buFont typeface="Arial" panose="020B0604020202020204" pitchFamily="34" charset="0"/>
        <a:buChar char="•"/>
        <a:defRPr kumimoji="1" sz="206" kern="1200">
          <a:solidFill>
            <a:schemeClr val="tx1"/>
          </a:solidFill>
          <a:latin typeface="+mn-lt"/>
          <a:ea typeface="+mn-ea"/>
          <a:cs typeface="+mn-cs"/>
        </a:defRPr>
      </a:lvl5pPr>
      <a:lvl6pPr marL="288759" indent="-26250" algn="l" defTabSz="105003" rtl="0" eaLnBrk="1" latinLnBrk="0" hangingPunct="1">
        <a:lnSpc>
          <a:spcPct val="90000"/>
        </a:lnSpc>
        <a:spcBef>
          <a:spcPts val="57"/>
        </a:spcBef>
        <a:buFont typeface="Arial" panose="020B0604020202020204" pitchFamily="34" charset="0"/>
        <a:buChar char="•"/>
        <a:defRPr kumimoji="1" sz="206" kern="1200">
          <a:solidFill>
            <a:schemeClr val="tx1"/>
          </a:solidFill>
          <a:latin typeface="+mn-lt"/>
          <a:ea typeface="+mn-ea"/>
          <a:cs typeface="+mn-cs"/>
        </a:defRPr>
      </a:lvl6pPr>
      <a:lvl7pPr marL="341260" indent="-26250" algn="l" defTabSz="105003" rtl="0" eaLnBrk="1" latinLnBrk="0" hangingPunct="1">
        <a:lnSpc>
          <a:spcPct val="90000"/>
        </a:lnSpc>
        <a:spcBef>
          <a:spcPts val="57"/>
        </a:spcBef>
        <a:buFont typeface="Arial" panose="020B0604020202020204" pitchFamily="34" charset="0"/>
        <a:buChar char="•"/>
        <a:defRPr kumimoji="1" sz="206" kern="1200">
          <a:solidFill>
            <a:schemeClr val="tx1"/>
          </a:solidFill>
          <a:latin typeface="+mn-lt"/>
          <a:ea typeface="+mn-ea"/>
          <a:cs typeface="+mn-cs"/>
        </a:defRPr>
      </a:lvl7pPr>
      <a:lvl8pPr marL="393761" indent="-26250" algn="l" defTabSz="105003" rtl="0" eaLnBrk="1" latinLnBrk="0" hangingPunct="1">
        <a:lnSpc>
          <a:spcPct val="90000"/>
        </a:lnSpc>
        <a:spcBef>
          <a:spcPts val="57"/>
        </a:spcBef>
        <a:buFont typeface="Arial" panose="020B0604020202020204" pitchFamily="34" charset="0"/>
        <a:buChar char="•"/>
        <a:defRPr kumimoji="1" sz="206" kern="1200">
          <a:solidFill>
            <a:schemeClr val="tx1"/>
          </a:solidFill>
          <a:latin typeface="+mn-lt"/>
          <a:ea typeface="+mn-ea"/>
          <a:cs typeface="+mn-cs"/>
        </a:defRPr>
      </a:lvl8pPr>
      <a:lvl9pPr marL="446263" indent="-26250" algn="l" defTabSz="105003" rtl="0" eaLnBrk="1" latinLnBrk="0" hangingPunct="1">
        <a:lnSpc>
          <a:spcPct val="90000"/>
        </a:lnSpc>
        <a:spcBef>
          <a:spcPts val="57"/>
        </a:spcBef>
        <a:buFont typeface="Arial" panose="020B0604020202020204" pitchFamily="34" charset="0"/>
        <a:buChar char="•"/>
        <a:defRPr kumimoji="1" sz="20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5003" rtl="0" eaLnBrk="1" latinLnBrk="0" hangingPunct="1">
        <a:defRPr kumimoji="1" sz="206" kern="1200">
          <a:solidFill>
            <a:schemeClr val="tx1"/>
          </a:solidFill>
          <a:latin typeface="+mn-lt"/>
          <a:ea typeface="+mn-ea"/>
          <a:cs typeface="+mn-cs"/>
        </a:defRPr>
      </a:lvl1pPr>
      <a:lvl2pPr marL="52502" algn="l" defTabSz="105003" rtl="0" eaLnBrk="1" latinLnBrk="0" hangingPunct="1">
        <a:defRPr kumimoji="1" sz="206" kern="1200">
          <a:solidFill>
            <a:schemeClr val="tx1"/>
          </a:solidFill>
          <a:latin typeface="+mn-lt"/>
          <a:ea typeface="+mn-ea"/>
          <a:cs typeface="+mn-cs"/>
        </a:defRPr>
      </a:lvl2pPr>
      <a:lvl3pPr marL="105003" algn="l" defTabSz="105003" rtl="0" eaLnBrk="1" latinLnBrk="0" hangingPunct="1">
        <a:defRPr kumimoji="1" sz="206" kern="1200">
          <a:solidFill>
            <a:schemeClr val="tx1"/>
          </a:solidFill>
          <a:latin typeface="+mn-lt"/>
          <a:ea typeface="+mn-ea"/>
          <a:cs typeface="+mn-cs"/>
        </a:defRPr>
      </a:lvl3pPr>
      <a:lvl4pPr marL="157505" algn="l" defTabSz="105003" rtl="0" eaLnBrk="1" latinLnBrk="0" hangingPunct="1">
        <a:defRPr kumimoji="1" sz="206" kern="1200">
          <a:solidFill>
            <a:schemeClr val="tx1"/>
          </a:solidFill>
          <a:latin typeface="+mn-lt"/>
          <a:ea typeface="+mn-ea"/>
          <a:cs typeface="+mn-cs"/>
        </a:defRPr>
      </a:lvl4pPr>
      <a:lvl5pPr marL="210006" algn="l" defTabSz="105003" rtl="0" eaLnBrk="1" latinLnBrk="0" hangingPunct="1">
        <a:defRPr kumimoji="1" sz="206" kern="1200">
          <a:solidFill>
            <a:schemeClr val="tx1"/>
          </a:solidFill>
          <a:latin typeface="+mn-lt"/>
          <a:ea typeface="+mn-ea"/>
          <a:cs typeface="+mn-cs"/>
        </a:defRPr>
      </a:lvl5pPr>
      <a:lvl6pPr marL="262508" algn="l" defTabSz="105003" rtl="0" eaLnBrk="1" latinLnBrk="0" hangingPunct="1">
        <a:defRPr kumimoji="1" sz="206" kern="1200">
          <a:solidFill>
            <a:schemeClr val="tx1"/>
          </a:solidFill>
          <a:latin typeface="+mn-lt"/>
          <a:ea typeface="+mn-ea"/>
          <a:cs typeface="+mn-cs"/>
        </a:defRPr>
      </a:lvl6pPr>
      <a:lvl7pPr marL="315009" algn="l" defTabSz="105003" rtl="0" eaLnBrk="1" latinLnBrk="0" hangingPunct="1">
        <a:defRPr kumimoji="1" sz="206" kern="1200">
          <a:solidFill>
            <a:schemeClr val="tx1"/>
          </a:solidFill>
          <a:latin typeface="+mn-lt"/>
          <a:ea typeface="+mn-ea"/>
          <a:cs typeface="+mn-cs"/>
        </a:defRPr>
      </a:lvl7pPr>
      <a:lvl8pPr marL="367511" algn="l" defTabSz="105003" rtl="0" eaLnBrk="1" latinLnBrk="0" hangingPunct="1">
        <a:defRPr kumimoji="1" sz="206" kern="1200">
          <a:solidFill>
            <a:schemeClr val="tx1"/>
          </a:solidFill>
          <a:latin typeface="+mn-lt"/>
          <a:ea typeface="+mn-ea"/>
          <a:cs typeface="+mn-cs"/>
        </a:defRPr>
      </a:lvl8pPr>
      <a:lvl9pPr marL="420012" algn="l" defTabSz="105003" rtl="0" eaLnBrk="1" latinLnBrk="0" hangingPunct="1">
        <a:defRPr kumimoji="1" sz="206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グラフィックス 12">
            <a:extLst>
              <a:ext uri="{FF2B5EF4-FFF2-40B4-BE49-F238E27FC236}">
                <a16:creationId xmlns:a16="http://schemas.microsoft.com/office/drawing/2014/main" id="{6505C32A-607E-9A81-931F-A6621497E14C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-7449210" y="0"/>
            <a:ext cx="6833539" cy="4515017"/>
          </a:xfrm>
          <a:prstGeom prst="rect">
            <a:avLst/>
          </a:prstGeom>
        </p:spPr>
      </p:pic>
      <p:pic>
        <p:nvPicPr>
          <p:cNvPr id="2" name="図 1">
            <a:extLst>
              <a:ext uri="{FF2B5EF4-FFF2-40B4-BE49-F238E27FC236}">
                <a16:creationId xmlns:a16="http://schemas.microsoft.com/office/drawing/2014/main" id="{E6CB1FDB-A812-DCFD-A7D7-6D6453B125EC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446990" y="0"/>
            <a:ext cx="435560" cy="13875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42752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</p:sldLayoutIdLst>
  <p:txStyles>
    <p:titleStyle>
      <a:lvl1pPr algn="l" defTabSz="105003" rtl="0" eaLnBrk="1" latinLnBrk="0" hangingPunct="1">
        <a:lnSpc>
          <a:spcPct val="90000"/>
        </a:lnSpc>
        <a:spcBef>
          <a:spcPct val="0"/>
        </a:spcBef>
        <a:buNone/>
        <a:defRPr kumimoji="1" sz="50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250" indent="-26250" algn="l" defTabSz="105003" rtl="0" eaLnBrk="1" latinLnBrk="0" hangingPunct="1">
        <a:lnSpc>
          <a:spcPct val="90000"/>
        </a:lnSpc>
        <a:spcBef>
          <a:spcPts val="115"/>
        </a:spcBef>
        <a:buFont typeface="Arial" panose="020B0604020202020204" pitchFamily="34" charset="0"/>
        <a:buChar char="•"/>
        <a:defRPr kumimoji="1" sz="321" kern="1200">
          <a:solidFill>
            <a:schemeClr val="tx1"/>
          </a:solidFill>
          <a:latin typeface="+mn-lt"/>
          <a:ea typeface="+mn-ea"/>
          <a:cs typeface="+mn-cs"/>
        </a:defRPr>
      </a:lvl1pPr>
      <a:lvl2pPr marL="78752" indent="-26250" algn="l" defTabSz="105003" rtl="0" eaLnBrk="1" latinLnBrk="0" hangingPunct="1">
        <a:lnSpc>
          <a:spcPct val="90000"/>
        </a:lnSpc>
        <a:spcBef>
          <a:spcPts val="57"/>
        </a:spcBef>
        <a:buFont typeface="Arial" panose="020B0604020202020204" pitchFamily="34" charset="0"/>
        <a:buChar char="•"/>
        <a:defRPr kumimoji="1" sz="276" kern="1200">
          <a:solidFill>
            <a:schemeClr val="tx1"/>
          </a:solidFill>
          <a:latin typeface="+mn-lt"/>
          <a:ea typeface="+mn-ea"/>
          <a:cs typeface="+mn-cs"/>
        </a:defRPr>
      </a:lvl2pPr>
      <a:lvl3pPr marL="131254" indent="-26250" algn="l" defTabSz="105003" rtl="0" eaLnBrk="1" latinLnBrk="0" hangingPunct="1">
        <a:lnSpc>
          <a:spcPct val="90000"/>
        </a:lnSpc>
        <a:spcBef>
          <a:spcPts val="57"/>
        </a:spcBef>
        <a:buFont typeface="Arial" panose="020B0604020202020204" pitchFamily="34" charset="0"/>
        <a:buChar char="•"/>
        <a:defRPr kumimoji="1" sz="230" kern="1200">
          <a:solidFill>
            <a:schemeClr val="tx1"/>
          </a:solidFill>
          <a:latin typeface="+mn-lt"/>
          <a:ea typeface="+mn-ea"/>
          <a:cs typeface="+mn-cs"/>
        </a:defRPr>
      </a:lvl3pPr>
      <a:lvl4pPr marL="183755" indent="-26250" algn="l" defTabSz="105003" rtl="0" eaLnBrk="1" latinLnBrk="0" hangingPunct="1">
        <a:lnSpc>
          <a:spcPct val="90000"/>
        </a:lnSpc>
        <a:spcBef>
          <a:spcPts val="57"/>
        </a:spcBef>
        <a:buFont typeface="Arial" panose="020B0604020202020204" pitchFamily="34" charset="0"/>
        <a:buChar char="•"/>
        <a:defRPr kumimoji="1" sz="206" kern="1200">
          <a:solidFill>
            <a:schemeClr val="tx1"/>
          </a:solidFill>
          <a:latin typeface="+mn-lt"/>
          <a:ea typeface="+mn-ea"/>
          <a:cs typeface="+mn-cs"/>
        </a:defRPr>
      </a:lvl4pPr>
      <a:lvl5pPr marL="236257" indent="-26250" algn="l" defTabSz="105003" rtl="0" eaLnBrk="1" latinLnBrk="0" hangingPunct="1">
        <a:lnSpc>
          <a:spcPct val="90000"/>
        </a:lnSpc>
        <a:spcBef>
          <a:spcPts val="57"/>
        </a:spcBef>
        <a:buFont typeface="Arial" panose="020B0604020202020204" pitchFamily="34" charset="0"/>
        <a:buChar char="•"/>
        <a:defRPr kumimoji="1" sz="206" kern="1200">
          <a:solidFill>
            <a:schemeClr val="tx1"/>
          </a:solidFill>
          <a:latin typeface="+mn-lt"/>
          <a:ea typeface="+mn-ea"/>
          <a:cs typeface="+mn-cs"/>
        </a:defRPr>
      </a:lvl5pPr>
      <a:lvl6pPr marL="288759" indent="-26250" algn="l" defTabSz="105003" rtl="0" eaLnBrk="1" latinLnBrk="0" hangingPunct="1">
        <a:lnSpc>
          <a:spcPct val="90000"/>
        </a:lnSpc>
        <a:spcBef>
          <a:spcPts val="57"/>
        </a:spcBef>
        <a:buFont typeface="Arial" panose="020B0604020202020204" pitchFamily="34" charset="0"/>
        <a:buChar char="•"/>
        <a:defRPr kumimoji="1" sz="206" kern="1200">
          <a:solidFill>
            <a:schemeClr val="tx1"/>
          </a:solidFill>
          <a:latin typeface="+mn-lt"/>
          <a:ea typeface="+mn-ea"/>
          <a:cs typeface="+mn-cs"/>
        </a:defRPr>
      </a:lvl6pPr>
      <a:lvl7pPr marL="341260" indent="-26250" algn="l" defTabSz="105003" rtl="0" eaLnBrk="1" latinLnBrk="0" hangingPunct="1">
        <a:lnSpc>
          <a:spcPct val="90000"/>
        </a:lnSpc>
        <a:spcBef>
          <a:spcPts val="57"/>
        </a:spcBef>
        <a:buFont typeface="Arial" panose="020B0604020202020204" pitchFamily="34" charset="0"/>
        <a:buChar char="•"/>
        <a:defRPr kumimoji="1" sz="206" kern="1200">
          <a:solidFill>
            <a:schemeClr val="tx1"/>
          </a:solidFill>
          <a:latin typeface="+mn-lt"/>
          <a:ea typeface="+mn-ea"/>
          <a:cs typeface="+mn-cs"/>
        </a:defRPr>
      </a:lvl7pPr>
      <a:lvl8pPr marL="393761" indent="-26250" algn="l" defTabSz="105003" rtl="0" eaLnBrk="1" latinLnBrk="0" hangingPunct="1">
        <a:lnSpc>
          <a:spcPct val="90000"/>
        </a:lnSpc>
        <a:spcBef>
          <a:spcPts val="57"/>
        </a:spcBef>
        <a:buFont typeface="Arial" panose="020B0604020202020204" pitchFamily="34" charset="0"/>
        <a:buChar char="•"/>
        <a:defRPr kumimoji="1" sz="206" kern="1200">
          <a:solidFill>
            <a:schemeClr val="tx1"/>
          </a:solidFill>
          <a:latin typeface="+mn-lt"/>
          <a:ea typeface="+mn-ea"/>
          <a:cs typeface="+mn-cs"/>
        </a:defRPr>
      </a:lvl8pPr>
      <a:lvl9pPr marL="446263" indent="-26250" algn="l" defTabSz="105003" rtl="0" eaLnBrk="1" latinLnBrk="0" hangingPunct="1">
        <a:lnSpc>
          <a:spcPct val="90000"/>
        </a:lnSpc>
        <a:spcBef>
          <a:spcPts val="57"/>
        </a:spcBef>
        <a:buFont typeface="Arial" panose="020B0604020202020204" pitchFamily="34" charset="0"/>
        <a:buChar char="•"/>
        <a:defRPr kumimoji="1" sz="20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5003" rtl="0" eaLnBrk="1" latinLnBrk="0" hangingPunct="1">
        <a:defRPr kumimoji="1" sz="206" kern="1200">
          <a:solidFill>
            <a:schemeClr val="tx1"/>
          </a:solidFill>
          <a:latin typeface="+mn-lt"/>
          <a:ea typeface="+mn-ea"/>
          <a:cs typeface="+mn-cs"/>
        </a:defRPr>
      </a:lvl1pPr>
      <a:lvl2pPr marL="52502" algn="l" defTabSz="105003" rtl="0" eaLnBrk="1" latinLnBrk="0" hangingPunct="1">
        <a:defRPr kumimoji="1" sz="206" kern="1200">
          <a:solidFill>
            <a:schemeClr val="tx1"/>
          </a:solidFill>
          <a:latin typeface="+mn-lt"/>
          <a:ea typeface="+mn-ea"/>
          <a:cs typeface="+mn-cs"/>
        </a:defRPr>
      </a:lvl2pPr>
      <a:lvl3pPr marL="105003" algn="l" defTabSz="105003" rtl="0" eaLnBrk="1" latinLnBrk="0" hangingPunct="1">
        <a:defRPr kumimoji="1" sz="206" kern="1200">
          <a:solidFill>
            <a:schemeClr val="tx1"/>
          </a:solidFill>
          <a:latin typeface="+mn-lt"/>
          <a:ea typeface="+mn-ea"/>
          <a:cs typeface="+mn-cs"/>
        </a:defRPr>
      </a:lvl3pPr>
      <a:lvl4pPr marL="157505" algn="l" defTabSz="105003" rtl="0" eaLnBrk="1" latinLnBrk="0" hangingPunct="1">
        <a:defRPr kumimoji="1" sz="206" kern="1200">
          <a:solidFill>
            <a:schemeClr val="tx1"/>
          </a:solidFill>
          <a:latin typeface="+mn-lt"/>
          <a:ea typeface="+mn-ea"/>
          <a:cs typeface="+mn-cs"/>
        </a:defRPr>
      </a:lvl4pPr>
      <a:lvl5pPr marL="210006" algn="l" defTabSz="105003" rtl="0" eaLnBrk="1" latinLnBrk="0" hangingPunct="1">
        <a:defRPr kumimoji="1" sz="206" kern="1200">
          <a:solidFill>
            <a:schemeClr val="tx1"/>
          </a:solidFill>
          <a:latin typeface="+mn-lt"/>
          <a:ea typeface="+mn-ea"/>
          <a:cs typeface="+mn-cs"/>
        </a:defRPr>
      </a:lvl5pPr>
      <a:lvl6pPr marL="262508" algn="l" defTabSz="105003" rtl="0" eaLnBrk="1" latinLnBrk="0" hangingPunct="1">
        <a:defRPr kumimoji="1" sz="206" kern="1200">
          <a:solidFill>
            <a:schemeClr val="tx1"/>
          </a:solidFill>
          <a:latin typeface="+mn-lt"/>
          <a:ea typeface="+mn-ea"/>
          <a:cs typeface="+mn-cs"/>
        </a:defRPr>
      </a:lvl6pPr>
      <a:lvl7pPr marL="315009" algn="l" defTabSz="105003" rtl="0" eaLnBrk="1" latinLnBrk="0" hangingPunct="1">
        <a:defRPr kumimoji="1" sz="206" kern="1200">
          <a:solidFill>
            <a:schemeClr val="tx1"/>
          </a:solidFill>
          <a:latin typeface="+mn-lt"/>
          <a:ea typeface="+mn-ea"/>
          <a:cs typeface="+mn-cs"/>
        </a:defRPr>
      </a:lvl7pPr>
      <a:lvl8pPr marL="367511" algn="l" defTabSz="105003" rtl="0" eaLnBrk="1" latinLnBrk="0" hangingPunct="1">
        <a:defRPr kumimoji="1" sz="206" kern="1200">
          <a:solidFill>
            <a:schemeClr val="tx1"/>
          </a:solidFill>
          <a:latin typeface="+mn-lt"/>
          <a:ea typeface="+mn-ea"/>
          <a:cs typeface="+mn-cs"/>
        </a:defRPr>
      </a:lvl8pPr>
      <a:lvl9pPr marL="420012" algn="l" defTabSz="105003" rtl="0" eaLnBrk="1" latinLnBrk="0" hangingPunct="1">
        <a:defRPr kumimoji="1" sz="206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404692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グループ化 5">
            <a:extLst>
              <a:ext uri="{FF2B5EF4-FFF2-40B4-BE49-F238E27FC236}">
                <a16:creationId xmlns:a16="http://schemas.microsoft.com/office/drawing/2014/main" id="{664E0D87-788B-3066-EE54-29038D536B0B}"/>
              </a:ext>
            </a:extLst>
          </p:cNvPr>
          <p:cNvGrpSpPr/>
          <p:nvPr/>
        </p:nvGrpSpPr>
        <p:grpSpPr>
          <a:xfrm rot="5400000">
            <a:off x="-828275" y="2952018"/>
            <a:ext cx="7416000" cy="2016000"/>
            <a:chOff x="467967" y="467861"/>
            <a:chExt cx="4227452" cy="2963581"/>
          </a:xfrm>
        </p:grpSpPr>
        <p:sp>
          <p:nvSpPr>
            <p:cNvPr id="7" name="正方形/長方形 6">
              <a:extLst>
                <a:ext uri="{FF2B5EF4-FFF2-40B4-BE49-F238E27FC236}">
                  <a16:creationId xmlns:a16="http://schemas.microsoft.com/office/drawing/2014/main" id="{BFE5CD82-B013-ACEF-CF01-B17BDF5F6476}"/>
                </a:ext>
              </a:extLst>
            </p:cNvPr>
            <p:cNvSpPr>
              <a:spLocks/>
            </p:cNvSpPr>
            <p:nvPr/>
          </p:nvSpPr>
          <p:spPr>
            <a:xfrm>
              <a:off x="529532" y="626624"/>
              <a:ext cx="4104322" cy="2646056"/>
            </a:xfrm>
            <a:prstGeom prst="rect">
              <a:avLst/>
            </a:prstGeom>
            <a:noFill/>
            <a:ln w="9525">
              <a:solidFill>
                <a:srgbClr val="D9117E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25"/>
            </a:p>
          </p:txBody>
        </p:sp>
        <p:sp>
          <p:nvSpPr>
            <p:cNvPr id="8" name="正方形/長方形 7">
              <a:extLst>
                <a:ext uri="{FF2B5EF4-FFF2-40B4-BE49-F238E27FC236}">
                  <a16:creationId xmlns:a16="http://schemas.microsoft.com/office/drawing/2014/main" id="{7F61FCD7-29C5-F83A-00AD-13673F95EDD0}"/>
                </a:ext>
              </a:extLst>
            </p:cNvPr>
            <p:cNvSpPr>
              <a:spLocks/>
            </p:cNvSpPr>
            <p:nvPr/>
          </p:nvSpPr>
          <p:spPr>
            <a:xfrm>
              <a:off x="467967" y="467861"/>
              <a:ext cx="4227452" cy="2963581"/>
            </a:xfrm>
            <a:prstGeom prst="rect">
              <a:avLst/>
            </a:prstGeom>
            <a:noFill/>
            <a:ln w="9525">
              <a:solidFill>
                <a:srgbClr val="00994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25"/>
            </a:p>
          </p:txBody>
        </p:sp>
        <p:sp>
          <p:nvSpPr>
            <p:cNvPr id="9" name="正方形/長方形 8">
              <a:extLst>
                <a:ext uri="{FF2B5EF4-FFF2-40B4-BE49-F238E27FC236}">
                  <a16:creationId xmlns:a16="http://schemas.microsoft.com/office/drawing/2014/main" id="{4063BBAF-13B3-8A8F-5B3E-FEB00EA6B7C4}"/>
                </a:ext>
              </a:extLst>
            </p:cNvPr>
            <p:cNvSpPr>
              <a:spLocks/>
            </p:cNvSpPr>
            <p:nvPr/>
          </p:nvSpPr>
          <p:spPr>
            <a:xfrm>
              <a:off x="570575" y="732466"/>
              <a:ext cx="4022236" cy="2434370"/>
            </a:xfrm>
            <a:prstGeom prst="rect">
              <a:avLst/>
            </a:prstGeom>
            <a:noFill/>
            <a:ln w="9525">
              <a:solidFill>
                <a:srgbClr val="00A3DB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25"/>
            </a:p>
          </p:txBody>
        </p:sp>
      </p:grpSp>
    </p:spTree>
    <p:extLst>
      <p:ext uri="{BB962C8B-B14F-4D97-AF65-F5344CB8AC3E}">
        <p14:creationId xmlns:p14="http://schemas.microsoft.com/office/powerpoint/2010/main" val="21565617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70096471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167</TotalTime>
  <Words>0</Words>
  <Application>Microsoft Macintosh PowerPoint</Application>
  <PresentationFormat>ユーザー設定</PresentationFormat>
  <Paragraphs>0</Paragraphs>
  <Slides>3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2</vt:i4>
      </vt:variant>
      <vt:variant>
        <vt:lpstr>テーマ</vt:lpstr>
      </vt:variant>
      <vt:variant>
        <vt:i4>3</vt:i4>
      </vt:variant>
      <vt:variant>
        <vt:lpstr>スライド タイトル</vt:lpstr>
      </vt:variant>
      <vt:variant>
        <vt:i4>3</vt:i4>
      </vt:variant>
    </vt:vector>
  </HeadingPairs>
  <TitlesOfParts>
    <vt:vector size="8" baseType="lpstr">
      <vt:lpstr>Kozuka Gothic Pr6N R</vt:lpstr>
      <vt:lpstr>Arial</vt:lpstr>
      <vt:lpstr>1_Office テーマ</vt:lpstr>
      <vt:lpstr>2_Office テーマ</vt:lpstr>
      <vt:lpstr>3_Office テーマ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Microsoft Office User</dc:creator>
  <cp:lastModifiedBy>Microsoft Office User</cp:lastModifiedBy>
  <cp:revision>20</cp:revision>
  <cp:lastPrinted>2026-04-08T06:31:10Z</cp:lastPrinted>
  <dcterms:created xsi:type="dcterms:W3CDTF">2026-04-08T01:49:36Z</dcterms:created>
  <dcterms:modified xsi:type="dcterms:W3CDTF">2026-04-17T05:32:22Z</dcterms:modified>
</cp:coreProperties>
</file>