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  <p:sldMasterId id="2147483654" r:id="rId2"/>
    <p:sldMasterId id="2147483656" r:id="rId3"/>
  </p:sldMasterIdLst>
  <p:sldIdLst>
    <p:sldId id="257" r:id="rId4"/>
    <p:sldId id="258" r:id="rId5"/>
    <p:sldId id="256" r:id="rId6"/>
  </p:sldIdLst>
  <p:sldSz cx="7920038" cy="5759450"/>
  <p:notesSz cx="6858000" cy="9144000"/>
  <p:defaultTextStyle>
    <a:defPPr>
      <a:defRPr lang="en-US"/>
    </a:defPPr>
    <a:lvl1pPr marL="0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1pPr>
    <a:lvl2pPr marL="959721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2pPr>
    <a:lvl3pPr marL="1919446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3pPr>
    <a:lvl4pPr marL="2879168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4pPr>
    <a:lvl5pPr marL="3838889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5pPr>
    <a:lvl6pPr marL="4798613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6pPr>
    <a:lvl7pPr marL="5758335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7pPr>
    <a:lvl8pPr marL="6718056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8pPr>
    <a:lvl9pPr marL="7677777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00"/>
    <p:restoredTop sz="96327"/>
  </p:normalViewPr>
  <p:slideViewPr>
    <p:cSldViewPr snapToGrid="0">
      <p:cViewPr varScale="1">
        <p:scale>
          <a:sx n="153" d="100"/>
          <a:sy n="153" d="100"/>
        </p:scale>
        <p:origin x="206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8816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2401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1003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C09B329-3C6F-C93A-AD20-83EDE6B0DF55}"/>
              </a:ext>
            </a:extLst>
          </p:cNvPr>
          <p:cNvSpPr txBox="1"/>
          <p:nvPr userDrawn="1"/>
        </p:nvSpPr>
        <p:spPr>
          <a:xfrm>
            <a:off x="3329076" y="2150677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8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シール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C8DA8F8-8E5F-388D-BE36-0B6A443CF365}"/>
              </a:ext>
            </a:extLst>
          </p:cNvPr>
          <p:cNvSpPr txBox="1"/>
          <p:nvPr userDrawn="1"/>
        </p:nvSpPr>
        <p:spPr>
          <a:xfrm>
            <a:off x="1870840" y="3085553"/>
            <a:ext cx="4178356" cy="68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14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2</a:t>
            </a:r>
            <a:r>
              <a:rPr kumimoji="1" lang="ja-JP" altLang="en-US" sz="14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ページ目、</a:t>
            </a:r>
            <a:r>
              <a:rPr kumimoji="1" lang="en-US" altLang="ja-JP" sz="14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3</a:t>
            </a:r>
            <a:r>
              <a:rPr kumimoji="1" lang="ja-JP" altLang="en-US" sz="14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ページ目の左</a:t>
            </a:r>
            <a:r>
              <a:rPr kumimoji="1" lang="ja-JP" altLang="en-US" sz="14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にある手順に従って</a:t>
            </a:r>
            <a:endParaRPr kumimoji="1" lang="en-US" altLang="ja-JP" sz="1400" dirty="0"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14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データを作成してください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785A41E-712E-27EF-56E6-412F3F3CE571}"/>
              </a:ext>
            </a:extLst>
          </p:cNvPr>
          <p:cNvSpPr txBox="1"/>
          <p:nvPr userDrawn="1"/>
        </p:nvSpPr>
        <p:spPr>
          <a:xfrm>
            <a:off x="2105174" y="2699451"/>
            <a:ext cx="3709689" cy="36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140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台紙ごとカット</a:t>
            </a:r>
            <a:r>
              <a:rPr kumimoji="1" lang="en-US" altLang="ja-JP" sz="1400" dirty="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 / 50 × 200mm</a:t>
            </a:r>
            <a:endParaRPr kumimoji="1" lang="ja-JP" altLang="en-US" sz="1400">
              <a:solidFill>
                <a:srgbClr val="0097D9"/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D9C2580-EF0D-ADD7-5466-F0F3F7FE824B}"/>
              </a:ext>
            </a:extLst>
          </p:cNvPr>
          <p:cNvSpPr txBox="1"/>
          <p:nvPr userDrawn="1"/>
        </p:nvSpPr>
        <p:spPr>
          <a:xfrm>
            <a:off x="5419898" y="0"/>
            <a:ext cx="2473932" cy="283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ja-JP" sz="1000" dirty="0">
                <a:solidFill>
                  <a:schemeClr val="bg1">
                    <a:lumMod val="65000"/>
                  </a:schemeClr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Raksul Sticker Template</a:t>
            </a:r>
            <a:endParaRPr kumimoji="1" lang="ja-JP" altLang="en-US" sz="900">
              <a:solidFill>
                <a:schemeClr val="bg1">
                  <a:lumMod val="65000"/>
                </a:schemeClr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88910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140004" rtl="0" eaLnBrk="1" latinLnBrk="0" hangingPunct="1">
        <a:lnSpc>
          <a:spcPct val="90000"/>
        </a:lnSpc>
        <a:spcBef>
          <a:spcPct val="0"/>
        </a:spcBef>
        <a:buNone/>
        <a:defRPr kumimoji="1" sz="67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001" indent="-35001" algn="l" defTabSz="140004" rtl="0" eaLnBrk="1" latinLnBrk="0" hangingPunct="1">
        <a:lnSpc>
          <a:spcPct val="90000"/>
        </a:lnSpc>
        <a:spcBef>
          <a:spcPts val="153"/>
        </a:spcBef>
        <a:buFont typeface="Arial" panose="020B0604020202020204" pitchFamily="34" charset="0"/>
        <a:buChar char="•"/>
        <a:defRPr kumimoji="1" sz="428" kern="1200">
          <a:solidFill>
            <a:schemeClr val="tx1"/>
          </a:solidFill>
          <a:latin typeface="+mn-lt"/>
          <a:ea typeface="+mn-ea"/>
          <a:cs typeface="+mn-cs"/>
        </a:defRPr>
      </a:lvl1pPr>
      <a:lvl2pPr marL="105003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368" kern="1200">
          <a:solidFill>
            <a:schemeClr val="tx1"/>
          </a:solidFill>
          <a:latin typeface="+mn-lt"/>
          <a:ea typeface="+mn-ea"/>
          <a:cs typeface="+mn-cs"/>
        </a:defRPr>
      </a:lvl2pPr>
      <a:lvl3pPr marL="175005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306" kern="1200">
          <a:solidFill>
            <a:schemeClr val="tx1"/>
          </a:solidFill>
          <a:latin typeface="+mn-lt"/>
          <a:ea typeface="+mn-ea"/>
          <a:cs typeface="+mn-cs"/>
        </a:defRPr>
      </a:lvl3pPr>
      <a:lvl4pPr marL="245007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4pPr>
      <a:lvl5pPr marL="315009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5pPr>
      <a:lvl6pPr marL="385012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6pPr>
      <a:lvl7pPr marL="455013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7pPr>
      <a:lvl8pPr marL="525015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8pPr>
      <a:lvl9pPr marL="595018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1pPr>
      <a:lvl2pPr marL="70003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2pPr>
      <a:lvl3pPr marL="140004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3pPr>
      <a:lvl4pPr marL="210006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4pPr>
      <a:lvl5pPr marL="280008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5pPr>
      <a:lvl6pPr marL="350010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6pPr>
      <a:lvl7pPr marL="420012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7pPr>
      <a:lvl8pPr marL="490015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8pPr>
      <a:lvl9pPr marL="560017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グラフィックス 3">
            <a:extLst>
              <a:ext uri="{FF2B5EF4-FFF2-40B4-BE49-F238E27FC236}">
                <a16:creationId xmlns:a16="http://schemas.microsoft.com/office/drawing/2014/main" id="{6EA169DF-4AEE-BA22-AA31-52BB8987F0C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5871819" y="-1"/>
            <a:ext cx="5436259" cy="6115793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20B56D82-73CA-7BA1-B01A-806450246EE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08263" y="0"/>
            <a:ext cx="295200" cy="93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072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140004" rtl="0" eaLnBrk="1" latinLnBrk="0" hangingPunct="1">
        <a:lnSpc>
          <a:spcPct val="90000"/>
        </a:lnSpc>
        <a:spcBef>
          <a:spcPct val="0"/>
        </a:spcBef>
        <a:buNone/>
        <a:defRPr kumimoji="1" sz="67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001" indent="-35001" algn="l" defTabSz="140004" rtl="0" eaLnBrk="1" latinLnBrk="0" hangingPunct="1">
        <a:lnSpc>
          <a:spcPct val="90000"/>
        </a:lnSpc>
        <a:spcBef>
          <a:spcPts val="153"/>
        </a:spcBef>
        <a:buFont typeface="Arial" panose="020B0604020202020204" pitchFamily="34" charset="0"/>
        <a:buChar char="•"/>
        <a:defRPr kumimoji="1" sz="428" kern="1200">
          <a:solidFill>
            <a:schemeClr val="tx1"/>
          </a:solidFill>
          <a:latin typeface="+mn-lt"/>
          <a:ea typeface="+mn-ea"/>
          <a:cs typeface="+mn-cs"/>
        </a:defRPr>
      </a:lvl1pPr>
      <a:lvl2pPr marL="105003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368" kern="1200">
          <a:solidFill>
            <a:schemeClr val="tx1"/>
          </a:solidFill>
          <a:latin typeface="+mn-lt"/>
          <a:ea typeface="+mn-ea"/>
          <a:cs typeface="+mn-cs"/>
        </a:defRPr>
      </a:lvl2pPr>
      <a:lvl3pPr marL="175005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306" kern="1200">
          <a:solidFill>
            <a:schemeClr val="tx1"/>
          </a:solidFill>
          <a:latin typeface="+mn-lt"/>
          <a:ea typeface="+mn-ea"/>
          <a:cs typeface="+mn-cs"/>
        </a:defRPr>
      </a:lvl3pPr>
      <a:lvl4pPr marL="245007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4pPr>
      <a:lvl5pPr marL="315009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5pPr>
      <a:lvl6pPr marL="385012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6pPr>
      <a:lvl7pPr marL="455013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7pPr>
      <a:lvl8pPr marL="525015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8pPr>
      <a:lvl9pPr marL="595018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1pPr>
      <a:lvl2pPr marL="70003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2pPr>
      <a:lvl3pPr marL="140004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3pPr>
      <a:lvl4pPr marL="210006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4pPr>
      <a:lvl5pPr marL="280008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5pPr>
      <a:lvl6pPr marL="350010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6pPr>
      <a:lvl7pPr marL="420012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7pPr>
      <a:lvl8pPr marL="490015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8pPr>
      <a:lvl9pPr marL="560017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70BB9490-8777-09A3-9C6F-14535EB09EF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5876919" y="-2855"/>
            <a:ext cx="5436259" cy="3591814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619F4B33-ECA4-D2DA-DBBA-6D38825317B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08263" y="0"/>
            <a:ext cx="295200" cy="94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275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140004" rtl="0" eaLnBrk="1" latinLnBrk="0" hangingPunct="1">
        <a:lnSpc>
          <a:spcPct val="90000"/>
        </a:lnSpc>
        <a:spcBef>
          <a:spcPct val="0"/>
        </a:spcBef>
        <a:buNone/>
        <a:defRPr kumimoji="1" sz="67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001" indent="-35001" algn="l" defTabSz="140004" rtl="0" eaLnBrk="1" latinLnBrk="0" hangingPunct="1">
        <a:lnSpc>
          <a:spcPct val="90000"/>
        </a:lnSpc>
        <a:spcBef>
          <a:spcPts val="153"/>
        </a:spcBef>
        <a:buFont typeface="Arial" panose="020B0604020202020204" pitchFamily="34" charset="0"/>
        <a:buChar char="•"/>
        <a:defRPr kumimoji="1" sz="428" kern="1200">
          <a:solidFill>
            <a:schemeClr val="tx1"/>
          </a:solidFill>
          <a:latin typeface="+mn-lt"/>
          <a:ea typeface="+mn-ea"/>
          <a:cs typeface="+mn-cs"/>
        </a:defRPr>
      </a:lvl1pPr>
      <a:lvl2pPr marL="105003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368" kern="1200">
          <a:solidFill>
            <a:schemeClr val="tx1"/>
          </a:solidFill>
          <a:latin typeface="+mn-lt"/>
          <a:ea typeface="+mn-ea"/>
          <a:cs typeface="+mn-cs"/>
        </a:defRPr>
      </a:lvl2pPr>
      <a:lvl3pPr marL="175005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306" kern="1200">
          <a:solidFill>
            <a:schemeClr val="tx1"/>
          </a:solidFill>
          <a:latin typeface="+mn-lt"/>
          <a:ea typeface="+mn-ea"/>
          <a:cs typeface="+mn-cs"/>
        </a:defRPr>
      </a:lvl3pPr>
      <a:lvl4pPr marL="245007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4pPr>
      <a:lvl5pPr marL="315009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5pPr>
      <a:lvl6pPr marL="385012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6pPr>
      <a:lvl7pPr marL="455013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7pPr>
      <a:lvl8pPr marL="525015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8pPr>
      <a:lvl9pPr marL="595018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1pPr>
      <a:lvl2pPr marL="70003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2pPr>
      <a:lvl3pPr marL="140004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3pPr>
      <a:lvl4pPr marL="210006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4pPr>
      <a:lvl5pPr marL="280008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5pPr>
      <a:lvl6pPr marL="350010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6pPr>
      <a:lvl7pPr marL="420012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7pPr>
      <a:lvl8pPr marL="490015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8pPr>
      <a:lvl9pPr marL="560017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0469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59076DB2-BAEC-21DA-F96A-88BDBEBEB0D8}"/>
              </a:ext>
            </a:extLst>
          </p:cNvPr>
          <p:cNvGrpSpPr/>
          <p:nvPr/>
        </p:nvGrpSpPr>
        <p:grpSpPr>
          <a:xfrm>
            <a:off x="252019" y="1871725"/>
            <a:ext cx="7416000" cy="2016000"/>
            <a:chOff x="467966" y="467860"/>
            <a:chExt cx="4227452" cy="2963581"/>
          </a:xfrm>
        </p:grpSpPr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142AC8D0-AD67-F3D5-D974-6AEE6EDEBB25}"/>
                </a:ext>
              </a:extLst>
            </p:cNvPr>
            <p:cNvSpPr>
              <a:spLocks/>
            </p:cNvSpPr>
            <p:nvPr/>
          </p:nvSpPr>
          <p:spPr>
            <a:xfrm>
              <a:off x="529531" y="626623"/>
              <a:ext cx="4104322" cy="2646056"/>
            </a:xfrm>
            <a:prstGeom prst="rect">
              <a:avLst/>
            </a:prstGeom>
            <a:noFill/>
            <a:ln w="9525">
              <a:solidFill>
                <a:srgbClr val="D9117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25"/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EA62577B-FC98-0F42-36C6-00D55D8830EC}"/>
                </a:ext>
              </a:extLst>
            </p:cNvPr>
            <p:cNvSpPr>
              <a:spLocks/>
            </p:cNvSpPr>
            <p:nvPr/>
          </p:nvSpPr>
          <p:spPr>
            <a:xfrm>
              <a:off x="467966" y="467860"/>
              <a:ext cx="4227452" cy="2963581"/>
            </a:xfrm>
            <a:prstGeom prst="rect">
              <a:avLst/>
            </a:prstGeom>
            <a:noFill/>
            <a:ln w="9525">
              <a:solidFill>
                <a:srgbClr val="00994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25"/>
            </a:p>
          </p:txBody>
        </p: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B50FF77C-57BE-B718-85F7-E6395FA1754C}"/>
                </a:ext>
              </a:extLst>
            </p:cNvPr>
            <p:cNvSpPr>
              <a:spLocks/>
            </p:cNvSpPr>
            <p:nvPr/>
          </p:nvSpPr>
          <p:spPr>
            <a:xfrm>
              <a:off x="570574" y="732465"/>
              <a:ext cx="4022236" cy="2434370"/>
            </a:xfrm>
            <a:prstGeom prst="rect">
              <a:avLst/>
            </a:prstGeom>
            <a:noFill/>
            <a:ln w="9525">
              <a:solidFill>
                <a:srgbClr val="00A3D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25"/>
            </a:p>
          </p:txBody>
        </p:sp>
      </p:grpSp>
    </p:spTree>
    <p:extLst>
      <p:ext uri="{BB962C8B-B14F-4D97-AF65-F5344CB8AC3E}">
        <p14:creationId xmlns:p14="http://schemas.microsoft.com/office/powerpoint/2010/main" val="2156561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09647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156</TotalTime>
  <Words>0</Words>
  <Application>Microsoft Macintosh PowerPoint</Application>
  <PresentationFormat>ユーザー設定</PresentationFormat>
  <Paragraphs>0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Kozuka Gothic Pr6N R</vt:lpstr>
      <vt:lpstr>Arial</vt:lpstr>
      <vt:lpstr>1_Office テーマ</vt:lpstr>
      <vt:lpstr>2_Office テーマ</vt:lpstr>
      <vt:lpstr>3_Office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Microsoft Office User</cp:lastModifiedBy>
  <cp:revision>24</cp:revision>
  <cp:lastPrinted>2026-04-08T06:31:10Z</cp:lastPrinted>
  <dcterms:created xsi:type="dcterms:W3CDTF">2026-04-08T01:49:36Z</dcterms:created>
  <dcterms:modified xsi:type="dcterms:W3CDTF">2026-04-17T05:31:20Z</dcterms:modified>
</cp:coreProperties>
</file>