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3240088" cy="2160588"/>
  <p:notesSz cx="6858000" cy="9144000"/>
  <p:defaultTextStyle>
    <a:defPPr>
      <a:defRPr lang="en-US"/>
    </a:defPPr>
    <a:lvl1pPr marL="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66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327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6989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2651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8315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3978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79964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530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91"/>
    <p:restoredTop sz="96327"/>
  </p:normalViewPr>
  <p:slideViewPr>
    <p:cSldViewPr snapToGrid="0">
      <p:cViewPr varScale="1">
        <p:scale>
          <a:sx n="400" d="100"/>
          <a:sy n="400" d="100"/>
        </p:scale>
        <p:origin x="76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0B676C4-83A4-6547-072B-F676238E42A6}"/>
              </a:ext>
            </a:extLst>
          </p:cNvPr>
          <p:cNvSpPr txBox="1"/>
          <p:nvPr userDrawn="1"/>
        </p:nvSpPr>
        <p:spPr>
          <a:xfrm>
            <a:off x="1316115" y="74968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1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CD42609-0940-2DFF-220E-01FD617A628A}"/>
              </a:ext>
            </a:extLst>
          </p:cNvPr>
          <p:cNvSpPr txBox="1"/>
          <p:nvPr userDrawn="1"/>
        </p:nvSpPr>
        <p:spPr>
          <a:xfrm>
            <a:off x="798078" y="1200758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C20AE7A-7BC7-95B4-A81F-8C6A02EF4C2F}"/>
              </a:ext>
            </a:extLst>
          </p:cNvPr>
          <p:cNvSpPr txBox="1"/>
          <p:nvPr userDrawn="1"/>
        </p:nvSpPr>
        <p:spPr>
          <a:xfrm>
            <a:off x="825425" y="1011297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40 × 70mm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F052D7C-26CB-A4C8-53ED-D659F43C60D9}"/>
              </a:ext>
            </a:extLst>
          </p:cNvPr>
          <p:cNvSpPr txBox="1"/>
          <p:nvPr userDrawn="1"/>
        </p:nvSpPr>
        <p:spPr>
          <a:xfrm>
            <a:off x="2295525" y="1648"/>
            <a:ext cx="941071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9CE38D0E-CA0A-A7E5-ECF9-D43AB458CC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363763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F3A221F6-4130-E6D4-5C82-3E78615D9BE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4031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16E4FB68-5D54-0954-618B-F75D0FE6EF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212916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D01A490D-2D09-FA1D-4E90-F65F07201AE0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3899" y="0"/>
            <a:ext cx="206919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DDCB53-4E62-DB56-73A6-77C7A6BEAF24}"/>
              </a:ext>
            </a:extLst>
          </p:cNvPr>
          <p:cNvGrpSpPr/>
          <p:nvPr/>
        </p:nvGrpSpPr>
        <p:grpSpPr>
          <a:xfrm>
            <a:off x="252044" y="252294"/>
            <a:ext cx="2736000" cy="1656000"/>
            <a:chOff x="467861" y="467861"/>
            <a:chExt cx="3127348" cy="1892869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03F4BF34-49A6-4AC8-20A8-CF9BB3D1C3FD}"/>
                </a:ext>
              </a:extLst>
            </p:cNvPr>
            <p:cNvSpPr>
              <a:spLocks/>
            </p:cNvSpPr>
            <p:nvPr/>
          </p:nvSpPr>
          <p:spPr>
            <a:xfrm>
              <a:off x="591309" y="591310"/>
              <a:ext cx="2880452" cy="1645972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F5594656-17AC-5BDB-C94E-797355A8FADA}"/>
                </a:ext>
              </a:extLst>
            </p:cNvPr>
            <p:cNvSpPr>
              <a:spLocks/>
            </p:cNvSpPr>
            <p:nvPr/>
          </p:nvSpPr>
          <p:spPr>
            <a:xfrm>
              <a:off x="467861" y="467861"/>
              <a:ext cx="3127348" cy="1892869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177F77AD-1DD1-1A12-A31D-78E4FC49576E}"/>
                </a:ext>
              </a:extLst>
            </p:cNvPr>
            <p:cNvSpPr>
              <a:spLocks/>
            </p:cNvSpPr>
            <p:nvPr/>
          </p:nvSpPr>
          <p:spPr>
            <a:xfrm>
              <a:off x="673608" y="673608"/>
              <a:ext cx="2715855" cy="1481376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114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10</cp:revision>
  <cp:lastPrinted>2026-04-08T01:49:47Z</cp:lastPrinted>
  <dcterms:created xsi:type="dcterms:W3CDTF">2026-04-08T01:49:36Z</dcterms:created>
  <dcterms:modified xsi:type="dcterms:W3CDTF">2026-04-17T03:01:38Z</dcterms:modified>
</cp:coreProperties>
</file>