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2160588" cy="32400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58"/>
    <p:restoredTop sz="96327"/>
  </p:normalViewPr>
  <p:slideViewPr>
    <p:cSldViewPr snapToGrid="0">
      <p:cViewPr>
        <p:scale>
          <a:sx n="260" d="100"/>
          <a:sy n="260" d="100"/>
        </p:scale>
        <p:origin x="420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AD5E9-C0E7-EAA0-A774-5D3DD671E14E}"/>
              </a:ext>
            </a:extLst>
          </p:cNvPr>
          <p:cNvSpPr txBox="1"/>
          <p:nvPr userDrawn="1"/>
        </p:nvSpPr>
        <p:spPr>
          <a:xfrm>
            <a:off x="795601" y="1226833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8EB0AF5-3303-2748-059B-70D54767AA90}"/>
              </a:ext>
            </a:extLst>
          </p:cNvPr>
          <p:cNvSpPr txBox="1"/>
          <p:nvPr userDrawn="1"/>
        </p:nvSpPr>
        <p:spPr>
          <a:xfrm>
            <a:off x="258328" y="1665504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EC7D4BB-1041-D9A5-CD1C-4D28FDFF1060}"/>
              </a:ext>
            </a:extLst>
          </p:cNvPr>
          <p:cNvSpPr txBox="1"/>
          <p:nvPr userDrawn="1"/>
        </p:nvSpPr>
        <p:spPr>
          <a:xfrm>
            <a:off x="285675" y="1477376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55E9313-F42F-7CBF-4075-104EDD89DE09}"/>
              </a:ext>
            </a:extLst>
          </p:cNvPr>
          <p:cNvSpPr txBox="1"/>
          <p:nvPr userDrawn="1"/>
        </p:nvSpPr>
        <p:spPr>
          <a:xfrm>
            <a:off x="1192897" y="1648"/>
            <a:ext cx="96769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160AFE2-32FD-33A6-2DF7-EDDCCC9E2E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79EDA41-CE34-2E38-D382-BDF816E991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306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F4C61BE2-899C-091C-201A-B1AA2DA13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89BA6962-019D-364A-9B10-5FFF686421C1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174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87706" y="792044"/>
            <a:ext cx="2736000" cy="1656000"/>
            <a:chOff x="467860" y="467861"/>
            <a:chExt cx="3127347" cy="1892869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91307" y="591309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3127347" cy="1892869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673605" y="673607"/>
              <a:ext cx="2715855" cy="148137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131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13</cp:revision>
  <cp:lastPrinted>2026-04-08T01:49:47Z</cp:lastPrinted>
  <dcterms:created xsi:type="dcterms:W3CDTF">2026-04-08T01:49:36Z</dcterms:created>
  <dcterms:modified xsi:type="dcterms:W3CDTF">2026-04-17T03:03:18Z</dcterms:modified>
</cp:coreProperties>
</file>