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0" r:id="rId1"/>
    <p:sldMasterId id="2147483652" r:id="rId2"/>
    <p:sldMasterId id="2147483654" r:id="rId3"/>
  </p:sldMasterIdLst>
  <p:sldIdLst>
    <p:sldId id="257" r:id="rId4"/>
    <p:sldId id="258" r:id="rId5"/>
    <p:sldId id="256" r:id="rId6"/>
  </p:sldIdLst>
  <p:sldSz cx="1800225" cy="18002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3DB"/>
    <a:srgbClr val="009949"/>
    <a:srgbClr val="D911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481"/>
    <p:restoredTop sz="95865"/>
  </p:normalViewPr>
  <p:slideViewPr>
    <p:cSldViewPr snapToGrid="0">
      <p:cViewPr varScale="1">
        <p:scale>
          <a:sx n="400" d="100"/>
          <a:sy n="400" d="100"/>
        </p:scale>
        <p:origin x="3104" y="3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7727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8816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2401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B47D20B-5A7A-1378-63ED-02870EC4F592}"/>
              </a:ext>
            </a:extLst>
          </p:cNvPr>
          <p:cNvSpPr txBox="1"/>
          <p:nvPr userDrawn="1"/>
        </p:nvSpPr>
        <p:spPr>
          <a:xfrm>
            <a:off x="615419" y="536902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0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シール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E73B20E5-50AD-2142-77AE-7D15302A2080}"/>
              </a:ext>
            </a:extLst>
          </p:cNvPr>
          <p:cNvSpPr txBox="1"/>
          <p:nvPr userDrawn="1"/>
        </p:nvSpPr>
        <p:spPr>
          <a:xfrm>
            <a:off x="78146" y="971251"/>
            <a:ext cx="1643932" cy="303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ja-JP" sz="5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2</a:t>
            </a:r>
            <a:r>
              <a:rPr kumimoji="1" lang="ja-JP" altLang="en-US" sz="5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ページ目、</a:t>
            </a:r>
            <a:r>
              <a:rPr kumimoji="1" lang="en-US" altLang="ja-JP" sz="5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3</a:t>
            </a:r>
            <a:r>
              <a:rPr kumimoji="1" lang="ja-JP" altLang="en-US" sz="5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ページ目の左</a:t>
            </a:r>
            <a:r>
              <a:rPr kumimoji="1" lang="ja-JP" altLang="en-US" sz="5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にある手順に従って</a:t>
            </a:r>
            <a:endParaRPr kumimoji="1" lang="en-US" altLang="ja-JP" sz="500" dirty="0"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5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データを作成してください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D277273-244E-FDD3-16F5-82DF2CAB6A1E}"/>
              </a:ext>
            </a:extLst>
          </p:cNvPr>
          <p:cNvSpPr txBox="1"/>
          <p:nvPr userDrawn="1"/>
        </p:nvSpPr>
        <p:spPr>
          <a:xfrm>
            <a:off x="105493" y="783123"/>
            <a:ext cx="1589238" cy="188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ja-JP" altLang="en-US" sz="50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台紙ごとカット</a:t>
            </a:r>
            <a:r>
              <a:rPr kumimoji="1" lang="en-US" altLang="ja-JP" sz="500" dirty="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 / 30 × 30mm</a:t>
            </a:r>
            <a:endParaRPr kumimoji="1" lang="ja-JP" altLang="en-US" sz="500">
              <a:solidFill>
                <a:srgbClr val="0097D9"/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23AE9EB3-928B-7A84-E4F0-369C243EBC93}"/>
              </a:ext>
            </a:extLst>
          </p:cNvPr>
          <p:cNvSpPr txBox="1"/>
          <p:nvPr userDrawn="1"/>
        </p:nvSpPr>
        <p:spPr>
          <a:xfrm>
            <a:off x="876301" y="1648"/>
            <a:ext cx="933400" cy="149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ja-JP" sz="300" dirty="0">
                <a:solidFill>
                  <a:schemeClr val="bg1">
                    <a:lumMod val="65000"/>
                  </a:schemeClr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Raksul Sticker Template</a:t>
            </a:r>
            <a:endParaRPr kumimoji="1" lang="ja-JP" altLang="en-US" sz="100">
              <a:solidFill>
                <a:schemeClr val="bg1">
                  <a:lumMod val="65000"/>
                </a:schemeClr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828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180045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5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4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7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79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2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5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47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0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3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3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5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68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1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3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6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59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1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115E2E48-1EEA-C80E-FD77-02F22283D17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13401" y="1"/>
            <a:ext cx="206218" cy="647700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1901E765-3767-FB77-A0B4-AC20656BC30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3176647" y="0"/>
            <a:ext cx="2878248" cy="3230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910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180045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5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4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7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79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2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5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47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0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3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3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5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68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1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3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6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59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1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FDC0E61D-35FC-D8D3-C515-7DCE7048C4FF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12947" y="-1"/>
            <a:ext cx="206919" cy="647701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06F138D9-0B2B-6836-F937-308CBCA75A7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3176647" y="0"/>
            <a:ext cx="2878248" cy="1891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072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180045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5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4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7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79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2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5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47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0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3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3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5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68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1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3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6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59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1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0469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75BA1A14-A81E-A8D3-885C-DFCF36A1789B}"/>
              </a:ext>
            </a:extLst>
          </p:cNvPr>
          <p:cNvGrpSpPr/>
          <p:nvPr/>
        </p:nvGrpSpPr>
        <p:grpSpPr>
          <a:xfrm>
            <a:off x="252112" y="252112"/>
            <a:ext cx="1296000" cy="1296000"/>
            <a:chOff x="252112" y="252112"/>
            <a:chExt cx="1296000" cy="1296000"/>
          </a:xfrm>
        </p:grpSpPr>
        <p:sp>
          <p:nvSpPr>
            <p:cNvPr id="8" name="円/楕円 7">
              <a:extLst>
                <a:ext uri="{FF2B5EF4-FFF2-40B4-BE49-F238E27FC236}">
                  <a16:creationId xmlns:a16="http://schemas.microsoft.com/office/drawing/2014/main" id="{764CB54D-7070-492E-A743-17BE254465D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60112" y="360112"/>
              <a:ext cx="1080000" cy="1080000"/>
            </a:xfrm>
            <a:prstGeom prst="ellipse">
              <a:avLst/>
            </a:prstGeom>
            <a:noFill/>
            <a:ln w="9525">
              <a:solidFill>
                <a:srgbClr val="D9117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円/楕円 9">
              <a:extLst>
                <a:ext uri="{FF2B5EF4-FFF2-40B4-BE49-F238E27FC236}">
                  <a16:creationId xmlns:a16="http://schemas.microsoft.com/office/drawing/2014/main" id="{C2ABDA27-82ED-2546-1C25-D5B050D1DCF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2112" y="432112"/>
              <a:ext cx="936000" cy="936000"/>
            </a:xfrm>
            <a:prstGeom prst="ellipse">
              <a:avLst/>
            </a:prstGeom>
            <a:noFill/>
            <a:ln w="9525">
              <a:solidFill>
                <a:srgbClr val="00A3D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" name="正方形/長方形 1">
              <a:extLst>
                <a:ext uri="{FF2B5EF4-FFF2-40B4-BE49-F238E27FC236}">
                  <a16:creationId xmlns:a16="http://schemas.microsoft.com/office/drawing/2014/main" id="{6FD3BE51-FC57-B04A-DA92-55EE451971A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2112" y="252112"/>
              <a:ext cx="1296000" cy="1296000"/>
            </a:xfrm>
            <a:prstGeom prst="rect">
              <a:avLst/>
            </a:prstGeom>
            <a:noFill/>
            <a:ln w="9525">
              <a:solidFill>
                <a:srgbClr val="00994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56561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00964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135</TotalTime>
  <Words>0</Words>
  <Application>Microsoft Macintosh PowerPoint</Application>
  <PresentationFormat>ユーザー設定</PresentationFormat>
  <Paragraphs>0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Kozuka Gothic Pr6N R</vt:lpstr>
      <vt:lpstr>Arial</vt:lpstr>
      <vt:lpstr>Office テーマ</vt:lpstr>
      <vt:lpstr>1_Office テーマ</vt:lpstr>
      <vt:lpstr>2_Office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Microsoft Office User</dc:creator>
  <cp:lastModifiedBy>Microsoft Office User</cp:lastModifiedBy>
  <cp:revision>12</cp:revision>
  <cp:lastPrinted>2026-04-08T01:49:47Z</cp:lastPrinted>
  <dcterms:created xsi:type="dcterms:W3CDTF">2026-04-08T01:49:36Z</dcterms:created>
  <dcterms:modified xsi:type="dcterms:W3CDTF">2026-04-17T03:04:46Z</dcterms:modified>
</cp:coreProperties>
</file>