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  <p:sldMasterId id="2147483652" r:id="rId2"/>
    <p:sldMasterId id="2147483654" r:id="rId3"/>
  </p:sldMasterIdLst>
  <p:sldIdLst>
    <p:sldId id="257" r:id="rId4"/>
    <p:sldId id="258" r:id="rId5"/>
    <p:sldId id="256" r:id="rId6"/>
  </p:sldIdLst>
  <p:sldSz cx="1800225" cy="1800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/>
    <p:restoredTop sz="95768"/>
  </p:normalViewPr>
  <p:slideViewPr>
    <p:cSldViewPr snapToGrid="0">
      <p:cViewPr varScale="1">
        <p:scale>
          <a:sx n="400" d="100"/>
          <a:sy n="400" d="100"/>
        </p:scale>
        <p:origin x="3136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72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75BABDA-FB90-EF28-3769-D926BD2AD0B8}"/>
              </a:ext>
            </a:extLst>
          </p:cNvPr>
          <p:cNvSpPr txBox="1"/>
          <p:nvPr userDrawn="1"/>
        </p:nvSpPr>
        <p:spPr>
          <a:xfrm>
            <a:off x="615419" y="53690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523D8AF-A02A-D4B9-B656-B7F4402342F0}"/>
              </a:ext>
            </a:extLst>
          </p:cNvPr>
          <p:cNvSpPr txBox="1"/>
          <p:nvPr userDrawn="1"/>
        </p:nvSpPr>
        <p:spPr>
          <a:xfrm>
            <a:off x="78146" y="971251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E1E74AE-03C3-5082-BD54-5F3C7BD767FC}"/>
              </a:ext>
            </a:extLst>
          </p:cNvPr>
          <p:cNvSpPr txBox="1"/>
          <p:nvPr userDrawn="1"/>
        </p:nvSpPr>
        <p:spPr>
          <a:xfrm>
            <a:off x="105493" y="783123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30 × 30mm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8C9C177-85A5-A638-4823-A162BF8E9CBF}"/>
              </a:ext>
            </a:extLst>
          </p:cNvPr>
          <p:cNvSpPr txBox="1"/>
          <p:nvPr userDrawn="1"/>
        </p:nvSpPr>
        <p:spPr>
          <a:xfrm>
            <a:off x="876301" y="1648"/>
            <a:ext cx="933400" cy="149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3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28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AC52991-FBEF-CDA6-D7C7-2428685BB9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178385" y="-1"/>
            <a:ext cx="2879984" cy="3232765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5DFFF1F2-7934-9561-4167-12305AA53A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3401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2A164120-BECC-F39D-BFFB-5BE1BB8A0F19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2947" y="-1"/>
            <a:ext cx="206919" cy="64770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57EF26A1-22A4-CD95-C1B9-B664784AC6C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178385" y="-1"/>
            <a:ext cx="2879983" cy="189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DDCB53-4E62-DB56-73A6-77C7A6BEAF24}"/>
              </a:ext>
            </a:extLst>
          </p:cNvPr>
          <p:cNvGrpSpPr/>
          <p:nvPr/>
        </p:nvGrpSpPr>
        <p:grpSpPr>
          <a:xfrm>
            <a:off x="252112" y="252112"/>
            <a:ext cx="1296000" cy="1296000"/>
            <a:chOff x="467861" y="467861"/>
            <a:chExt cx="1481376" cy="1481376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03F4BF34-49A6-4AC8-20A8-CF9BB3D1C3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310" y="591310"/>
              <a:ext cx="1234479" cy="1234479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F5594656-17AC-5BDB-C94E-797355A8FA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861" y="467861"/>
              <a:ext cx="1481376" cy="1481376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177F77AD-1DD1-1A12-A31D-78E4FC4957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3609" y="673609"/>
              <a:ext cx="1069882" cy="1069882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113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Office テーマ</vt:lpstr>
      <vt:lpstr>1_Office テーマ</vt:lpstr>
      <vt:lpstr>2_Office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7</cp:revision>
  <cp:lastPrinted>2026-04-08T01:49:47Z</cp:lastPrinted>
  <dcterms:created xsi:type="dcterms:W3CDTF">2026-04-08T01:49:36Z</dcterms:created>
  <dcterms:modified xsi:type="dcterms:W3CDTF">2026-04-17T03:04:21Z</dcterms:modified>
</cp:coreProperties>
</file>