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4319588" cy="4319588"/>
  <p:notesSz cx="6858000" cy="9144000"/>
  <p:defaultTextStyle>
    <a:defPPr>
      <a:defRPr lang="en-US"/>
    </a:defPPr>
    <a:lvl1pPr marL="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1pPr>
    <a:lvl2pPr marL="783772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2pPr>
    <a:lvl3pPr marL="1567544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3pPr>
    <a:lvl4pPr marL="2351316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4pPr>
    <a:lvl5pPr marL="3135088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5pPr>
    <a:lvl6pPr marL="391886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6pPr>
    <a:lvl7pPr marL="4702631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7pPr>
    <a:lvl8pPr marL="5486403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8pPr>
    <a:lvl9pPr marL="6270175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17D"/>
    <a:srgbClr val="009944"/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1"/>
    <p:restoredTop sz="95865"/>
  </p:normalViewPr>
  <p:slideViewPr>
    <p:cSldViewPr snapToGrid="0" showGuides="1">
      <p:cViewPr>
        <p:scale>
          <a:sx n="185" d="100"/>
          <a:sy n="185" d="100"/>
        </p:scale>
        <p:origin x="3440" y="424"/>
      </p:cViewPr>
      <p:guideLst>
        <p:guide orient="horz" pos="1361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1pPr>
    <a:lvl2pPr marL="1343697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2pPr>
    <a:lvl3pPr marL="268739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3pPr>
    <a:lvl4pPr marL="403109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4pPr>
    <a:lvl5pPr marL="5374793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5pPr>
    <a:lvl6pPr marL="6718491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6pPr>
    <a:lvl7pPr marL="8062188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7pPr>
    <a:lvl8pPr marL="940588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8pPr>
    <a:lvl9pPr marL="1074958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EDA66C3-4E4F-2431-BC73-41921C225951}"/>
              </a:ext>
            </a:extLst>
          </p:cNvPr>
          <p:cNvSpPr txBox="1"/>
          <p:nvPr userDrawn="1"/>
        </p:nvSpPr>
        <p:spPr>
          <a:xfrm>
            <a:off x="1682741" y="15778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2AAFC38-D621-3F71-B6C7-63AEF4FAD5C7}"/>
              </a:ext>
            </a:extLst>
          </p:cNvPr>
          <p:cNvSpPr txBox="1"/>
          <p:nvPr userDrawn="1"/>
        </p:nvSpPr>
        <p:spPr>
          <a:xfrm>
            <a:off x="210923" y="2265275"/>
            <a:ext cx="3897743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0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486F860-EFDB-09EF-8911-5FA616019E9F}"/>
              </a:ext>
            </a:extLst>
          </p:cNvPr>
          <p:cNvSpPr txBox="1"/>
          <p:nvPr userDrawn="1"/>
        </p:nvSpPr>
        <p:spPr>
          <a:xfrm>
            <a:off x="931050" y="1979667"/>
            <a:ext cx="2457488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0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10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100 × 100mm</a:t>
            </a:r>
            <a:endParaRPr kumimoji="1" lang="ja-JP" altLang="en-US" sz="10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4B0D352-5E54-9A4D-9F28-46FBF8FB147C}"/>
              </a:ext>
            </a:extLst>
          </p:cNvPr>
          <p:cNvSpPr txBox="1"/>
          <p:nvPr userDrawn="1"/>
        </p:nvSpPr>
        <p:spPr>
          <a:xfrm>
            <a:off x="2920365" y="6220"/>
            <a:ext cx="139922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8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7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D771761A-05A2-B986-297C-E29A2009491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0"/>
            <a:ext cx="4667981" cy="525147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284DD4A-01E9-92F2-FE8F-6D5649145D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4502" y="1"/>
            <a:ext cx="298283" cy="9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25C1FABA-38E1-DEAC-5D56-2820C8AC745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0"/>
            <a:ext cx="4667981" cy="308420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27664DC-E158-A665-C069-2B09C37774DC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6000" y="0"/>
            <a:ext cx="298800" cy="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431955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88" indent="-107988" algn="l" defTabSz="431955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66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3" kern="1200">
          <a:solidFill>
            <a:schemeClr val="tx1"/>
          </a:solidFill>
          <a:latin typeface="+mn-lt"/>
          <a:ea typeface="+mn-ea"/>
          <a:cs typeface="+mn-cs"/>
        </a:defRPr>
      </a:lvl2pPr>
      <a:lvl3pPr marL="53994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2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898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75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5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3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07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7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55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3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1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88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64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4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19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41C6856-1D89-34E3-C518-B9E3DE11CD7B}"/>
              </a:ext>
            </a:extLst>
          </p:cNvPr>
          <p:cNvGrpSpPr/>
          <p:nvPr/>
        </p:nvGrpSpPr>
        <p:grpSpPr>
          <a:xfrm>
            <a:off x="251794" y="251794"/>
            <a:ext cx="3816000" cy="3816000"/>
            <a:chOff x="467500" y="828656"/>
            <a:chExt cx="3816000" cy="3816000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23B90E1-292D-4A5C-EB10-F8F404FFB0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500" y="828656"/>
              <a:ext cx="3816000" cy="3816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2337A51C-7ED8-1C48-8946-24918B780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7500" y="1008656"/>
              <a:ext cx="3456000" cy="3456000"/>
            </a:xfrm>
            <a:prstGeom prst="rect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8BAA497E-2609-5BEE-6E3F-D0C72987B7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500" y="936656"/>
              <a:ext cx="3600000" cy="3600000"/>
            </a:xfrm>
            <a:prstGeom prst="rect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9625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17</cp:revision>
  <dcterms:created xsi:type="dcterms:W3CDTF">2026-03-13T05:24:34Z</dcterms:created>
  <dcterms:modified xsi:type="dcterms:W3CDTF">2026-04-17T05:41:28Z</dcterms:modified>
</cp:coreProperties>
</file>