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2" r:id="rId1"/>
    <p:sldMasterId id="2147483752" r:id="rId2"/>
    <p:sldMasterId id="2147483750" r:id="rId3"/>
  </p:sldMasterIdLst>
  <p:notesMasterIdLst>
    <p:notesMasterId r:id="rId7"/>
  </p:notesMasterIdLst>
  <p:sldIdLst>
    <p:sldId id="258" r:id="rId4"/>
    <p:sldId id="257" r:id="rId5"/>
    <p:sldId id="256" r:id="rId6"/>
  </p:sldIdLst>
  <p:sldSz cx="4319588" cy="4319588"/>
  <p:notesSz cx="6858000" cy="9144000"/>
  <p:defaultTextStyle>
    <a:defPPr>
      <a:defRPr lang="en-US"/>
    </a:defPPr>
    <a:lvl1pPr marL="0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1pPr>
    <a:lvl2pPr marL="783772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2pPr>
    <a:lvl3pPr marL="1567544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3pPr>
    <a:lvl4pPr marL="2351316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4pPr>
    <a:lvl5pPr marL="3135088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5pPr>
    <a:lvl6pPr marL="3918860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6pPr>
    <a:lvl7pPr marL="4702631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7pPr>
    <a:lvl8pPr marL="5486403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8pPr>
    <a:lvl9pPr marL="6270175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61" userDrawn="1">
          <p15:clr>
            <a:srgbClr val="A4A3A4"/>
          </p15:clr>
        </p15:guide>
        <p15:guide id="2" pos="13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6F1"/>
    <a:srgbClr val="009944"/>
    <a:srgbClr val="D9117D"/>
    <a:srgbClr val="CF1A95"/>
    <a:srgbClr val="00C8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771"/>
    <p:restoredTop sz="95865"/>
  </p:normalViewPr>
  <p:slideViewPr>
    <p:cSldViewPr snapToGrid="0" showGuides="1">
      <p:cViewPr>
        <p:scale>
          <a:sx n="155" d="100"/>
          <a:sy n="155" d="100"/>
        </p:scale>
        <p:origin x="3848" y="840"/>
      </p:cViewPr>
      <p:guideLst>
        <p:guide orient="horz" pos="1361"/>
        <p:guide pos="13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4DE579-CA0A-E349-9696-C498D075AC4F}" type="datetimeFigureOut">
              <a:rPr kumimoji="1" lang="ja-JP" altLang="en-US" smtClean="0"/>
              <a:t>2026/4/17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50BC72-E121-4140-B402-718FA393D6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0440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1pPr>
    <a:lvl2pPr marL="1343697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2pPr>
    <a:lvl3pPr marL="2687394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3pPr>
    <a:lvl4pPr marL="4031095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4pPr>
    <a:lvl5pPr marL="5374793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5pPr>
    <a:lvl6pPr marL="6718491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6pPr>
    <a:lvl7pPr marL="8062188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7pPr>
    <a:lvl8pPr marL="9405885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8pPr>
    <a:lvl9pPr marL="10749584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8180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0326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4818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9904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965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3500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4DD1768-E915-1912-3769-4D297F2FB369}"/>
              </a:ext>
            </a:extLst>
          </p:cNvPr>
          <p:cNvSpPr txBox="1"/>
          <p:nvPr userDrawn="1"/>
        </p:nvSpPr>
        <p:spPr>
          <a:xfrm>
            <a:off x="1682741" y="157787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22F8A4C-2D71-18F8-A4D4-9359E5AD84B6}"/>
              </a:ext>
            </a:extLst>
          </p:cNvPr>
          <p:cNvSpPr txBox="1"/>
          <p:nvPr userDrawn="1"/>
        </p:nvSpPr>
        <p:spPr>
          <a:xfrm>
            <a:off x="210923" y="2265275"/>
            <a:ext cx="3897743" cy="514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10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10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10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10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1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10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1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D143DA4-956B-992F-BB83-E8F8094A9768}"/>
              </a:ext>
            </a:extLst>
          </p:cNvPr>
          <p:cNvSpPr txBox="1"/>
          <p:nvPr userDrawn="1"/>
        </p:nvSpPr>
        <p:spPr>
          <a:xfrm>
            <a:off x="931050" y="1979667"/>
            <a:ext cx="2457488" cy="283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100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台紙ごとカット</a:t>
            </a:r>
            <a:r>
              <a:rPr kumimoji="1" lang="en-US" altLang="ja-JP" sz="10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 / 100 × 100mm</a:t>
            </a:r>
            <a:endParaRPr kumimoji="1" lang="ja-JP" altLang="en-US" sz="10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93A40E4-79B8-3A7D-2884-389F5C5E725C}"/>
              </a:ext>
            </a:extLst>
          </p:cNvPr>
          <p:cNvSpPr txBox="1"/>
          <p:nvPr userDrawn="1"/>
        </p:nvSpPr>
        <p:spPr>
          <a:xfrm>
            <a:off x="2920365" y="6220"/>
            <a:ext cx="1399223" cy="245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8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7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33302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txStyles>
    <p:titleStyle>
      <a:lvl1pPr algn="l" defTabSz="199266" rtl="0" eaLnBrk="1" latinLnBrk="0" hangingPunct="1">
        <a:lnSpc>
          <a:spcPct val="90000"/>
        </a:lnSpc>
        <a:spcBef>
          <a:spcPct val="0"/>
        </a:spcBef>
        <a:buNone/>
        <a:defRPr kumimoji="1" sz="9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816" indent="-49816" algn="l" defTabSz="199266" rtl="0" eaLnBrk="1" latinLnBrk="0" hangingPunct="1">
        <a:lnSpc>
          <a:spcPct val="90000"/>
        </a:lnSpc>
        <a:spcBef>
          <a:spcPts val="218"/>
        </a:spcBef>
        <a:buFont typeface="Arial" panose="020B0604020202020204" pitchFamily="34" charset="0"/>
        <a:buChar char="•"/>
        <a:defRPr kumimoji="1" sz="610" kern="1200">
          <a:solidFill>
            <a:schemeClr val="tx1"/>
          </a:solidFill>
          <a:latin typeface="+mn-lt"/>
          <a:ea typeface="+mn-ea"/>
          <a:cs typeface="+mn-cs"/>
        </a:defRPr>
      </a:lvl1pPr>
      <a:lvl2pPr marL="1494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523" kern="1200">
          <a:solidFill>
            <a:schemeClr val="tx1"/>
          </a:solidFill>
          <a:latin typeface="+mn-lt"/>
          <a:ea typeface="+mn-ea"/>
          <a:cs typeface="+mn-cs"/>
        </a:defRPr>
      </a:lvl2pPr>
      <a:lvl3pPr marL="249083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436" kern="1200">
          <a:solidFill>
            <a:schemeClr val="tx1"/>
          </a:solidFill>
          <a:latin typeface="+mn-lt"/>
          <a:ea typeface="+mn-ea"/>
          <a:cs typeface="+mn-cs"/>
        </a:defRPr>
      </a:lvl3pPr>
      <a:lvl4pPr marL="348716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4pPr>
      <a:lvl5pPr marL="4483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5pPr>
      <a:lvl6pPr marL="547982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6pPr>
      <a:lvl7pPr marL="647616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7pPr>
      <a:lvl8pPr marL="7472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8pPr>
      <a:lvl9pPr marL="846882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1pPr>
      <a:lvl2pPr marL="99633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2pPr>
      <a:lvl3pPr marL="199266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3pPr>
      <a:lvl4pPr marL="298900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4pPr>
      <a:lvl5pPr marL="398533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5pPr>
      <a:lvl6pPr marL="498166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6pPr>
      <a:lvl7pPr marL="597799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7pPr>
      <a:lvl8pPr marL="697432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8pPr>
      <a:lvl9pPr marL="797065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1" userDrawn="1">
          <p15:clr>
            <a:srgbClr val="A4A3A4"/>
          </p15:clr>
        </p15:guide>
        <p15:guide id="2" pos="1361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グラフィックス 3">
            <a:extLst>
              <a:ext uri="{FF2B5EF4-FFF2-40B4-BE49-F238E27FC236}">
                <a16:creationId xmlns:a16="http://schemas.microsoft.com/office/drawing/2014/main" id="{C2A83F95-30DA-291A-75FF-570311B92F0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085482" y="-1"/>
            <a:ext cx="4667981" cy="5251479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B99A4A47-93BE-328A-BC26-BDB68F8C445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04502" y="1"/>
            <a:ext cx="298283" cy="936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067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</p:sldLayoutIdLst>
  <p:txStyles>
    <p:titleStyle>
      <a:lvl1pPr algn="l" defTabSz="199266" rtl="0" eaLnBrk="1" latinLnBrk="0" hangingPunct="1">
        <a:lnSpc>
          <a:spcPct val="90000"/>
        </a:lnSpc>
        <a:spcBef>
          <a:spcPct val="0"/>
        </a:spcBef>
        <a:buNone/>
        <a:defRPr kumimoji="1" sz="9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816" indent="-49816" algn="l" defTabSz="199266" rtl="0" eaLnBrk="1" latinLnBrk="0" hangingPunct="1">
        <a:lnSpc>
          <a:spcPct val="90000"/>
        </a:lnSpc>
        <a:spcBef>
          <a:spcPts val="218"/>
        </a:spcBef>
        <a:buFont typeface="Arial" panose="020B0604020202020204" pitchFamily="34" charset="0"/>
        <a:buChar char="•"/>
        <a:defRPr kumimoji="1" sz="610" kern="1200">
          <a:solidFill>
            <a:schemeClr val="tx1"/>
          </a:solidFill>
          <a:latin typeface="+mn-lt"/>
          <a:ea typeface="+mn-ea"/>
          <a:cs typeface="+mn-cs"/>
        </a:defRPr>
      </a:lvl1pPr>
      <a:lvl2pPr marL="1494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523" kern="1200">
          <a:solidFill>
            <a:schemeClr val="tx1"/>
          </a:solidFill>
          <a:latin typeface="+mn-lt"/>
          <a:ea typeface="+mn-ea"/>
          <a:cs typeface="+mn-cs"/>
        </a:defRPr>
      </a:lvl2pPr>
      <a:lvl3pPr marL="249083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436" kern="1200">
          <a:solidFill>
            <a:schemeClr val="tx1"/>
          </a:solidFill>
          <a:latin typeface="+mn-lt"/>
          <a:ea typeface="+mn-ea"/>
          <a:cs typeface="+mn-cs"/>
        </a:defRPr>
      </a:lvl3pPr>
      <a:lvl4pPr marL="348716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4pPr>
      <a:lvl5pPr marL="4483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5pPr>
      <a:lvl6pPr marL="547982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6pPr>
      <a:lvl7pPr marL="647616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7pPr>
      <a:lvl8pPr marL="7472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8pPr>
      <a:lvl9pPr marL="846882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1pPr>
      <a:lvl2pPr marL="99633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2pPr>
      <a:lvl3pPr marL="199266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3pPr>
      <a:lvl4pPr marL="298900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4pPr>
      <a:lvl5pPr marL="398533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5pPr>
      <a:lvl6pPr marL="498166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6pPr>
      <a:lvl7pPr marL="597799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7pPr>
      <a:lvl8pPr marL="697432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8pPr>
      <a:lvl9pPr marL="797065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1" userDrawn="1">
          <p15:clr>
            <a:srgbClr val="A4A3A4"/>
          </p15:clr>
        </p15:guide>
        <p15:guide id="2" pos="1361" userDrawn="1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グラフィックス 1">
            <a:extLst>
              <a:ext uri="{FF2B5EF4-FFF2-40B4-BE49-F238E27FC236}">
                <a16:creationId xmlns:a16="http://schemas.microsoft.com/office/drawing/2014/main" id="{74D00BE5-8067-11D7-D91C-036D363E14C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088425" y="0"/>
            <a:ext cx="4667980" cy="3084201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44006C14-0186-8676-5129-217AF03C1195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06000" y="0"/>
            <a:ext cx="298800" cy="936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33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</p:sldLayoutIdLst>
  <p:txStyles>
    <p:titleStyle>
      <a:lvl1pPr algn="l" defTabSz="431955" rtl="0" eaLnBrk="1" latinLnBrk="0" hangingPunct="1">
        <a:lnSpc>
          <a:spcPct val="90000"/>
        </a:lnSpc>
        <a:spcBef>
          <a:spcPct val="0"/>
        </a:spcBef>
        <a:buNone/>
        <a:defRPr kumimoji="1" sz="207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7988" indent="-107988" algn="l" defTabSz="431955" rtl="0" eaLnBrk="1" latinLnBrk="0" hangingPunct="1">
        <a:lnSpc>
          <a:spcPct val="90000"/>
        </a:lnSpc>
        <a:spcBef>
          <a:spcPts val="473"/>
        </a:spcBef>
        <a:buFont typeface="Arial" panose="020B0604020202020204" pitchFamily="34" charset="0"/>
        <a:buChar char="•"/>
        <a:defRPr kumimoji="1" sz="1323" kern="1200">
          <a:solidFill>
            <a:schemeClr val="tx1"/>
          </a:solidFill>
          <a:latin typeface="+mn-lt"/>
          <a:ea typeface="+mn-ea"/>
          <a:cs typeface="+mn-cs"/>
        </a:defRPr>
      </a:lvl1pPr>
      <a:lvl2pPr marL="323966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1133" kern="1200">
          <a:solidFill>
            <a:schemeClr val="tx1"/>
          </a:solidFill>
          <a:latin typeface="+mn-lt"/>
          <a:ea typeface="+mn-ea"/>
          <a:cs typeface="+mn-cs"/>
        </a:defRPr>
      </a:lvl2pPr>
      <a:lvl3pPr marL="539943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945" kern="1200">
          <a:solidFill>
            <a:schemeClr val="tx1"/>
          </a:solidFill>
          <a:latin typeface="+mn-lt"/>
          <a:ea typeface="+mn-ea"/>
          <a:cs typeface="+mn-cs"/>
        </a:defRPr>
      </a:lvl3pPr>
      <a:lvl4pPr marL="755920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971898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1187875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6pPr>
      <a:lvl7pPr marL="1403853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7pPr>
      <a:lvl8pPr marL="1619830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1835807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1pPr>
      <a:lvl2pPr marL="215977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2pPr>
      <a:lvl3pPr marL="431955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47932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863910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1079887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6pPr>
      <a:lvl7pPr marL="1295864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7pPr>
      <a:lvl8pPr marL="1511842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1727819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1" userDrawn="1">
          <p15:clr>
            <a:srgbClr val="A4A3A4"/>
          </p15:clr>
        </p15:guide>
        <p15:guide id="2" pos="1361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1808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E2DE0C23-3A4D-0A8A-2023-27D1F6154CF3}"/>
              </a:ext>
            </a:extLst>
          </p:cNvPr>
          <p:cNvGrpSpPr/>
          <p:nvPr/>
        </p:nvGrpSpPr>
        <p:grpSpPr>
          <a:xfrm>
            <a:off x="251794" y="251794"/>
            <a:ext cx="3816000" cy="3816000"/>
            <a:chOff x="251794" y="251794"/>
            <a:chExt cx="3816000" cy="3816000"/>
          </a:xfrm>
        </p:grpSpPr>
        <p:sp>
          <p:nvSpPr>
            <p:cNvPr id="9" name="円/楕円 8">
              <a:extLst>
                <a:ext uri="{FF2B5EF4-FFF2-40B4-BE49-F238E27FC236}">
                  <a16:creationId xmlns:a16="http://schemas.microsoft.com/office/drawing/2014/main" id="{4A045D10-D85A-8413-BF77-91899C9EAB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1794" y="431794"/>
              <a:ext cx="3456001" cy="3456001"/>
            </a:xfrm>
            <a:prstGeom prst="ellipse">
              <a:avLst/>
            </a:prstGeom>
            <a:noFill/>
            <a:ln w="9525">
              <a:solidFill>
                <a:srgbClr val="00A6F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848"/>
            </a:p>
          </p:txBody>
        </p:sp>
        <p:sp>
          <p:nvSpPr>
            <p:cNvPr id="7" name="円/楕円 6">
              <a:extLst>
                <a:ext uri="{FF2B5EF4-FFF2-40B4-BE49-F238E27FC236}">
                  <a16:creationId xmlns:a16="http://schemas.microsoft.com/office/drawing/2014/main" id="{A987D346-D1FD-1FA0-9EF4-F06029F8D9A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9794" y="359794"/>
              <a:ext cx="3600001" cy="3600001"/>
            </a:xfrm>
            <a:prstGeom prst="ellipse">
              <a:avLst/>
            </a:prstGeom>
            <a:noFill/>
            <a:ln w="9525">
              <a:solidFill>
                <a:srgbClr val="D9117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848"/>
            </a:p>
          </p:txBody>
        </p:sp>
        <p:sp>
          <p:nvSpPr>
            <p:cNvPr id="2" name="正方形/長方形 1">
              <a:extLst>
                <a:ext uri="{FF2B5EF4-FFF2-40B4-BE49-F238E27FC236}">
                  <a16:creationId xmlns:a16="http://schemas.microsoft.com/office/drawing/2014/main" id="{B043E754-CDEE-C8F9-C415-FF536F6CE2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1794" y="251794"/>
              <a:ext cx="3816000" cy="3816000"/>
            </a:xfrm>
            <a:prstGeom prst="rect">
              <a:avLst/>
            </a:prstGeom>
            <a:noFill/>
            <a:ln w="9525">
              <a:solidFill>
                <a:srgbClr val="00994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7608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977053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9644</TotalTime>
  <Words>3</Words>
  <Application>Microsoft Macintosh PowerPoint</Application>
  <PresentationFormat>ユーザー設定</PresentationFormat>
  <Paragraphs>3</Paragraphs>
  <Slides>3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9" baseType="lpstr">
      <vt:lpstr>Kozuka Gothic Pr6N R</vt:lpstr>
      <vt:lpstr>游ゴシック</vt:lpstr>
      <vt:lpstr>Arial</vt:lpstr>
      <vt:lpstr>1_Office テーマ</vt:lpstr>
      <vt:lpstr>2_Office テーマ</vt:lpstr>
      <vt:lpstr>3_Office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20</cp:revision>
  <dcterms:created xsi:type="dcterms:W3CDTF">2026-03-13T05:24:34Z</dcterms:created>
  <dcterms:modified xsi:type="dcterms:W3CDTF">2026-04-17T05:40:36Z</dcterms:modified>
</cp:coreProperties>
</file>