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2" r:id="rId1"/>
    <p:sldMasterId id="2147483654" r:id="rId2"/>
    <p:sldMasterId id="2147483656" r:id="rId3"/>
  </p:sldMasterIdLst>
  <p:sldIdLst>
    <p:sldId id="257" r:id="rId4"/>
    <p:sldId id="258" r:id="rId5"/>
    <p:sldId id="256" r:id="rId6"/>
  </p:sldIdLst>
  <p:sldSz cx="3240088" cy="4319588"/>
  <p:notesSz cx="6858000" cy="9144000"/>
  <p:defaultTextStyle>
    <a:defPPr>
      <a:defRPr lang="en-US"/>
    </a:defPPr>
    <a:lvl1pPr marL="0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1pPr>
    <a:lvl2pPr marL="959721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2pPr>
    <a:lvl3pPr marL="191944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3pPr>
    <a:lvl4pPr marL="2879168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4pPr>
    <a:lvl5pPr marL="3838889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5pPr>
    <a:lvl6pPr marL="4798613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6pPr>
    <a:lvl7pPr marL="5758335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7pPr>
    <a:lvl8pPr marL="6718056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8pPr>
    <a:lvl9pPr marL="7677777" algn="l" defTabSz="959721" rtl="0" eaLnBrk="1" latinLnBrk="0" hangingPunct="1">
      <a:defRPr sz="377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85"/>
    <p:restoredTop sz="95865"/>
  </p:normalViewPr>
  <p:slideViewPr>
    <p:cSldViewPr snapToGrid="0">
      <p:cViewPr varScale="1">
        <p:scale>
          <a:sx n="204" d="100"/>
          <a:sy n="204" d="100"/>
        </p:scale>
        <p:origin x="3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88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0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1003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BD79E3A-81D0-E88C-8D46-888154C92726}"/>
              </a:ext>
            </a:extLst>
          </p:cNvPr>
          <p:cNvSpPr txBox="1"/>
          <p:nvPr userDrawn="1"/>
        </p:nvSpPr>
        <p:spPr>
          <a:xfrm>
            <a:off x="1181463" y="1549019"/>
            <a:ext cx="8771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4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シール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F24B8DA-28CD-B52D-DC3A-6FF4BFFC1172}"/>
              </a:ext>
            </a:extLst>
          </p:cNvPr>
          <p:cNvSpPr txBox="1"/>
          <p:nvPr userDrawn="1"/>
        </p:nvSpPr>
        <p:spPr>
          <a:xfrm>
            <a:off x="306985" y="2112599"/>
            <a:ext cx="2626119" cy="4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2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ページ目、</a:t>
            </a:r>
            <a:r>
              <a:rPr kumimoji="1" lang="en-US" altLang="ja-JP" sz="800" b="0" dirty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3</a:t>
            </a:r>
            <a:r>
              <a:rPr kumimoji="1" lang="ja-JP" altLang="en-US" sz="800" b="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ページ目の左</a:t>
            </a: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にある手順に従って</a:t>
            </a:r>
            <a:endParaRPr kumimoji="1" lang="en-US" altLang="ja-JP" sz="800" dirty="0"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800"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データを作成してください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CACACCE-FEB7-0714-C0C0-F8CF03D95CBD}"/>
              </a:ext>
            </a:extLst>
          </p:cNvPr>
          <p:cNvSpPr txBox="1"/>
          <p:nvPr userDrawn="1"/>
        </p:nvSpPr>
        <p:spPr>
          <a:xfrm>
            <a:off x="350671" y="1856796"/>
            <a:ext cx="2538747" cy="245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ja-JP" sz="800" dirty="0">
                <a:solidFill>
                  <a:srgbClr val="0097D9"/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70 × 100mm</a:t>
            </a:r>
            <a:endParaRPr kumimoji="1" lang="ja-JP" altLang="en-US" sz="800">
              <a:solidFill>
                <a:srgbClr val="0097D9"/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EE55D6B-DE5C-E47B-E7C6-10C19132CFC2}"/>
              </a:ext>
            </a:extLst>
          </p:cNvPr>
          <p:cNvSpPr txBox="1"/>
          <p:nvPr userDrawn="1"/>
        </p:nvSpPr>
        <p:spPr>
          <a:xfrm>
            <a:off x="1840865" y="0"/>
            <a:ext cx="1399223" cy="2073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ja-JP" sz="600" dirty="0">
                <a:solidFill>
                  <a:schemeClr val="bg1">
                    <a:lumMod val="65000"/>
                  </a:schemeClr>
                </a:solidFill>
                <a:latin typeface="Kozuka Gothic Pr6N R" panose="020B0400000000000000" pitchFamily="34" charset="-128"/>
                <a:ea typeface="Kozuka Gothic Pr6N R" panose="020B0400000000000000" pitchFamily="34" charset="-128"/>
              </a:rPr>
              <a:t>Raksul Sticker Template</a:t>
            </a:r>
            <a:endParaRPr kumimoji="1" lang="ja-JP" altLang="en-US" sz="500">
              <a:solidFill>
                <a:schemeClr val="bg1">
                  <a:lumMod val="65000"/>
                </a:schemeClr>
              </a:solidFill>
              <a:latin typeface="Kozuka Gothic Pr6N R" panose="020B0400000000000000" pitchFamily="34" charset="-128"/>
              <a:ea typeface="Kozuka Gothic Pr6N R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89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3EFB77D3-8F23-1A3D-DD5C-E0651F2E8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71819" y="-1"/>
            <a:ext cx="5436259" cy="611579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556A4EC2-4812-114B-7D3C-B53E00473F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7640" y="0"/>
            <a:ext cx="295200" cy="93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72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グラフィックス 2">
            <a:extLst>
              <a:ext uri="{FF2B5EF4-FFF2-40B4-BE49-F238E27FC236}">
                <a16:creationId xmlns:a16="http://schemas.microsoft.com/office/drawing/2014/main" id="{DF4665D8-31DE-071A-8798-7FC0DC29F45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5876919" y="2990"/>
            <a:ext cx="5436259" cy="3591814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3CF81BFC-ED88-22FB-356A-5C4BD841A53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307640" y="0"/>
            <a:ext cx="295200" cy="94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27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180046" rtl="0" eaLnBrk="1" latinLnBrk="0" hangingPunct="1">
        <a:lnSpc>
          <a:spcPct val="90000"/>
        </a:lnSpc>
        <a:spcBef>
          <a:spcPct val="0"/>
        </a:spcBef>
        <a:buNone/>
        <a:defRPr kumimoji="1"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11" indent="-45011" algn="l" defTabSz="180046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kumimoji="1"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5035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473" kern="1200">
          <a:solidFill>
            <a:schemeClr val="tx1"/>
          </a:solidFill>
          <a:latin typeface="+mn-lt"/>
          <a:ea typeface="+mn-ea"/>
          <a:cs typeface="+mn-cs"/>
        </a:defRPr>
      </a:lvl2pPr>
      <a:lvl3pPr marL="22505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508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510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512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5151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5174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5198" indent="-45011" algn="l" defTabSz="180046" rtl="0" eaLnBrk="1" latinLnBrk="0" hangingPunct="1">
        <a:lnSpc>
          <a:spcPct val="90000"/>
        </a:lnSpc>
        <a:spcBef>
          <a:spcPts val="98"/>
        </a:spcBef>
        <a:buFont typeface="Arial" panose="020B0604020202020204" pitchFamily="34" charset="0"/>
        <a:buChar char="•"/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90024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8004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70070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6009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5011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40139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30163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20186" algn="l" defTabSz="180046" rtl="0" eaLnBrk="1" latinLnBrk="0" hangingPunct="1">
        <a:defRPr kumimoji="1"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0469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936E43C6-D3F7-F1E5-67BB-A8DEEF4E00D4}"/>
              </a:ext>
            </a:extLst>
          </p:cNvPr>
          <p:cNvGrpSpPr/>
          <p:nvPr/>
        </p:nvGrpSpPr>
        <p:grpSpPr>
          <a:xfrm rot="5400000">
            <a:off x="-251956" y="827794"/>
            <a:ext cx="3744000" cy="2664000"/>
            <a:chOff x="467860" y="467861"/>
            <a:chExt cx="4279529" cy="3045051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2CC3AC19-FCBA-536C-FDCF-29EFBBEEEB0B}"/>
                </a:ext>
              </a:extLst>
            </p:cNvPr>
            <p:cNvSpPr>
              <a:spLocks/>
            </p:cNvSpPr>
            <p:nvPr/>
          </p:nvSpPr>
          <p:spPr>
            <a:xfrm>
              <a:off x="550159" y="550161"/>
              <a:ext cx="4114931" cy="2880453"/>
            </a:xfrm>
            <a:prstGeom prst="rect">
              <a:avLst/>
            </a:prstGeom>
            <a:noFill/>
            <a:ln w="9525">
              <a:solidFill>
                <a:srgbClr val="D9117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id="{FFE96A40-931C-2026-E79B-634CBBD6ACA5}"/>
                </a:ext>
              </a:extLst>
            </p:cNvPr>
            <p:cNvSpPr>
              <a:spLocks/>
            </p:cNvSpPr>
            <p:nvPr/>
          </p:nvSpPr>
          <p:spPr>
            <a:xfrm>
              <a:off x="467860" y="467861"/>
              <a:ext cx="4279529" cy="3045051"/>
            </a:xfrm>
            <a:prstGeom prst="rect">
              <a:avLst/>
            </a:prstGeom>
            <a:noFill/>
            <a:ln w="9525">
              <a:solidFill>
                <a:srgbClr val="00994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  <p:sp>
          <p:nvSpPr>
            <p:cNvPr id="9" name="正方形/長方形 8">
              <a:extLst>
                <a:ext uri="{FF2B5EF4-FFF2-40B4-BE49-F238E27FC236}">
                  <a16:creationId xmlns:a16="http://schemas.microsoft.com/office/drawing/2014/main" id="{CE529C3B-3021-A7F2-8A23-BD7D61A85CFB}"/>
                </a:ext>
              </a:extLst>
            </p:cNvPr>
            <p:cNvSpPr>
              <a:spLocks/>
            </p:cNvSpPr>
            <p:nvPr/>
          </p:nvSpPr>
          <p:spPr>
            <a:xfrm>
              <a:off x="632457" y="632457"/>
              <a:ext cx="3950334" cy="2715856"/>
            </a:xfrm>
            <a:prstGeom prst="rect">
              <a:avLst/>
            </a:prstGeom>
            <a:noFill/>
            <a:ln w="9525">
              <a:solidFill>
                <a:srgbClr val="00A3DB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575"/>
            </a:p>
          </p:txBody>
        </p:sp>
      </p:grpSp>
    </p:spTree>
    <p:extLst>
      <p:ext uri="{BB962C8B-B14F-4D97-AF65-F5344CB8AC3E}">
        <p14:creationId xmlns:p14="http://schemas.microsoft.com/office/powerpoint/2010/main" val="2156561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09647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148</TotalTime>
  <Words>0</Words>
  <Application>Microsoft Macintosh PowerPoint</Application>
  <PresentationFormat>ユーザー設定</PresentationFormat>
  <Paragraphs>0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3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Kozuka Gothic Pr6N R</vt:lpstr>
      <vt:lpstr>Arial</vt:lpstr>
      <vt:lpstr>1_Office テーマ</vt:lpstr>
      <vt:lpstr>2_Office テーマ</vt:lpstr>
      <vt:lpstr>3_Office テーマ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Microsoft Office User</dc:creator>
  <cp:lastModifiedBy>Microsoft Office User</cp:lastModifiedBy>
  <cp:revision>16</cp:revision>
  <cp:lastPrinted>2026-04-08T06:31:10Z</cp:lastPrinted>
  <dcterms:created xsi:type="dcterms:W3CDTF">2026-04-08T01:49:36Z</dcterms:created>
  <dcterms:modified xsi:type="dcterms:W3CDTF">2026-04-17T05:34:02Z</dcterms:modified>
</cp:coreProperties>
</file>