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4319588" cy="3240088"/>
  <p:notesSz cx="6858000" cy="9144000"/>
  <p:defaultTextStyle>
    <a:defPPr>
      <a:defRPr lang="en-US"/>
    </a:defPPr>
    <a:lvl1pPr marL="0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1pPr>
    <a:lvl2pPr marL="959721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2pPr>
    <a:lvl3pPr marL="191944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3pPr>
    <a:lvl4pPr marL="2879168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4pPr>
    <a:lvl5pPr marL="3838889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5pPr>
    <a:lvl6pPr marL="4798613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6pPr>
    <a:lvl7pPr marL="5758335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7pPr>
    <a:lvl8pPr marL="671805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8pPr>
    <a:lvl9pPr marL="7677777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491"/>
    <p:restoredTop sz="96327"/>
  </p:normalViewPr>
  <p:slideViewPr>
    <p:cSldViewPr snapToGrid="0">
      <p:cViewPr>
        <p:scale>
          <a:sx n="283" d="100"/>
          <a:sy n="283" d="100"/>
        </p:scale>
        <p:origin x="1008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AF45D29-0714-F5E9-024E-2FF2C4C27D36}"/>
              </a:ext>
            </a:extLst>
          </p:cNvPr>
          <p:cNvSpPr txBox="1"/>
          <p:nvPr userDrawn="1"/>
        </p:nvSpPr>
        <p:spPr>
          <a:xfrm>
            <a:off x="1721212" y="1186973"/>
            <a:ext cx="877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66FED94F-BFF7-0C67-EBF0-88BA86E6FE78}"/>
              </a:ext>
            </a:extLst>
          </p:cNvPr>
          <p:cNvSpPr txBox="1"/>
          <p:nvPr userDrawn="1"/>
        </p:nvSpPr>
        <p:spPr>
          <a:xfrm>
            <a:off x="846734" y="1750553"/>
            <a:ext cx="2626119" cy="4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8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8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8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8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8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097FB3A-4182-CD36-B171-3092257DBB9E}"/>
              </a:ext>
            </a:extLst>
          </p:cNvPr>
          <p:cNvSpPr txBox="1"/>
          <p:nvPr userDrawn="1"/>
        </p:nvSpPr>
        <p:spPr>
          <a:xfrm>
            <a:off x="890420" y="1494750"/>
            <a:ext cx="2538747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8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70 × 100mm</a:t>
            </a:r>
            <a:endParaRPr kumimoji="1" lang="ja-JP" altLang="en-US" sz="8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75437AE-7DC0-B786-437D-F33F7FD73122}"/>
              </a:ext>
            </a:extLst>
          </p:cNvPr>
          <p:cNvSpPr txBox="1"/>
          <p:nvPr userDrawn="1"/>
        </p:nvSpPr>
        <p:spPr>
          <a:xfrm>
            <a:off x="2920365" y="0"/>
            <a:ext cx="1399223" cy="207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6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5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5437BF31-F2E3-6268-1A95-A00891B1E3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3637630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CD90EB96-6007-241B-87B1-ADD19288A8CA}"/>
              </a:ext>
            </a:extLst>
          </p:cNvPr>
          <p:cNvPicPr>
            <a:picLocks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5878" y="1"/>
            <a:ext cx="206218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C1BBFE9E-CBB6-E43A-2523-0D5ED20FD6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3539067" y="0"/>
            <a:ext cx="3240666" cy="2129168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644FC09F-10C6-4C92-F030-097ECE74AD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16000" y="0"/>
            <a:ext cx="206919" cy="64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8382D40F-F44D-9AE7-2355-D441FEFEA62C}"/>
              </a:ext>
            </a:extLst>
          </p:cNvPr>
          <p:cNvGrpSpPr/>
          <p:nvPr/>
        </p:nvGrpSpPr>
        <p:grpSpPr>
          <a:xfrm>
            <a:off x="287794" y="288044"/>
            <a:ext cx="3744000" cy="2664000"/>
            <a:chOff x="467860" y="467861"/>
            <a:chExt cx="4279529" cy="3045051"/>
          </a:xfrm>
        </p:grpSpPr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B7C1369A-258D-C646-5B83-8B5033515FEF}"/>
                </a:ext>
              </a:extLst>
            </p:cNvPr>
            <p:cNvSpPr>
              <a:spLocks/>
            </p:cNvSpPr>
            <p:nvPr/>
          </p:nvSpPr>
          <p:spPr>
            <a:xfrm>
              <a:off x="550160" y="550161"/>
              <a:ext cx="4114931" cy="2880453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4" name="正方形/長方形 3">
              <a:extLst>
                <a:ext uri="{FF2B5EF4-FFF2-40B4-BE49-F238E27FC236}">
                  <a16:creationId xmlns:a16="http://schemas.microsoft.com/office/drawing/2014/main" id="{D114FCB9-EDF9-CD69-5584-924B5CE5E5B5}"/>
                </a:ext>
              </a:extLst>
            </p:cNvPr>
            <p:cNvSpPr>
              <a:spLocks/>
            </p:cNvSpPr>
            <p:nvPr/>
          </p:nvSpPr>
          <p:spPr>
            <a:xfrm>
              <a:off x="467860" y="467861"/>
              <a:ext cx="4279529" cy="3045051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9849DB30-779D-928C-CB53-26243D5AEBE5}"/>
                </a:ext>
              </a:extLst>
            </p:cNvPr>
            <p:cNvSpPr>
              <a:spLocks/>
            </p:cNvSpPr>
            <p:nvPr/>
          </p:nvSpPr>
          <p:spPr>
            <a:xfrm>
              <a:off x="632457" y="632458"/>
              <a:ext cx="3950334" cy="2715856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143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21</cp:revision>
  <cp:lastPrinted>2026-04-08T06:31:10Z</cp:lastPrinted>
  <dcterms:created xsi:type="dcterms:W3CDTF">2026-04-08T01:49:36Z</dcterms:created>
  <dcterms:modified xsi:type="dcterms:W3CDTF">2026-04-17T05:36:12Z</dcterms:modified>
</cp:coreProperties>
</file>