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2" r:id="rId1"/>
    <p:sldMasterId id="2147483752" r:id="rId2"/>
    <p:sldMasterId id="2147483750" r:id="rId3"/>
  </p:sldMasterIdLst>
  <p:notesMasterIdLst>
    <p:notesMasterId r:id="rId7"/>
  </p:notesMasterIdLst>
  <p:sldIdLst>
    <p:sldId id="258" r:id="rId4"/>
    <p:sldId id="257" r:id="rId5"/>
    <p:sldId id="256" r:id="rId6"/>
  </p:sldIdLst>
  <p:sldSz cx="2519363" cy="2519363"/>
  <p:notesSz cx="6858000" cy="9144000"/>
  <p:defaultTextStyle>
    <a:defPPr>
      <a:defRPr lang="en-US"/>
    </a:defPPr>
    <a:lvl1pPr marL="0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1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52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03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5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04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55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06" algn="l" defTabSz="4571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44"/>
    <a:srgbClr val="00A6F1"/>
    <a:srgbClr val="D9117D"/>
    <a:srgbClr val="CF1A95"/>
    <a:srgbClr val="00C8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40"/>
    <p:restoredTop sz="95865"/>
  </p:normalViewPr>
  <p:slideViewPr>
    <p:cSldViewPr snapToGrid="0" showGuides="1">
      <p:cViewPr>
        <p:scale>
          <a:sx n="400" d="100"/>
          <a:sy n="400" d="100"/>
        </p:scale>
        <p:origin x="1024" y="-1272"/>
      </p:cViewPr>
      <p:guideLst>
        <p:guide orient="horz" pos="794"/>
        <p:guide pos="7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DE579-CA0A-E349-9696-C498D075AC4F}" type="datetimeFigureOut">
              <a:rPr kumimoji="1" lang="ja-JP" altLang="en-US" smtClean="0"/>
              <a:t>2026/4/17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0BC72-E121-4140-B402-718FA393D6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440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1pPr>
    <a:lvl2pPr marL="783738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2pPr>
    <a:lvl3pPr marL="156747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3pPr>
    <a:lvl4pPr marL="2351217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4pPr>
    <a:lvl5pPr marL="3134956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5pPr>
    <a:lvl6pPr marL="3918695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6pPr>
    <a:lvl7pPr marL="4702433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7pPr>
    <a:lvl8pPr marL="5486172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8pPr>
    <a:lvl9pPr marL="6269911" algn="l" defTabSz="1567477" rtl="0" eaLnBrk="1" latinLnBrk="0" hangingPunct="1">
      <a:defRPr kumimoji="1" sz="205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180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0326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885950" y="1143000"/>
            <a:ext cx="30861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50BC72-E121-4140-B402-718FA393D6CE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48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9904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65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50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A370CB7-B692-E394-26AB-93A2856A8DE3}"/>
              </a:ext>
            </a:extLst>
          </p:cNvPr>
          <p:cNvSpPr txBox="1"/>
          <p:nvPr userDrawn="1"/>
        </p:nvSpPr>
        <p:spPr>
          <a:xfrm>
            <a:off x="974988" y="895667"/>
            <a:ext cx="569387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F28B05D-AEC8-00F7-7DDB-B06077728EDA}"/>
              </a:ext>
            </a:extLst>
          </p:cNvPr>
          <p:cNvSpPr txBox="1"/>
          <p:nvPr userDrawn="1"/>
        </p:nvSpPr>
        <p:spPr>
          <a:xfrm>
            <a:off x="437715" y="1336639"/>
            <a:ext cx="1643932" cy="30354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1F3CCB0-9755-B4E2-9CD8-529B97E120E9}"/>
              </a:ext>
            </a:extLst>
          </p:cNvPr>
          <p:cNvSpPr txBox="1"/>
          <p:nvPr userDrawn="1"/>
        </p:nvSpPr>
        <p:spPr>
          <a:xfrm>
            <a:off x="465062" y="1144911"/>
            <a:ext cx="1589238" cy="18812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50 × 50mm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790DFA9-7C1F-641A-AFB0-5EE0576C39A7}"/>
              </a:ext>
            </a:extLst>
          </p:cNvPr>
          <p:cNvSpPr txBox="1"/>
          <p:nvPr userDrawn="1"/>
        </p:nvSpPr>
        <p:spPr>
          <a:xfrm>
            <a:off x="1580400" y="1648"/>
            <a:ext cx="938963" cy="168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4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3330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15372638-A043-6DE1-A44B-296D4E9B92D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73658" y="0"/>
            <a:ext cx="2879984" cy="3239982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E6A1EDD-C758-2807-B3FF-F1D1F2AB494F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1133" y="1"/>
            <a:ext cx="2052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l" defTabSz="116214" rtl="0" eaLnBrk="1" latinLnBrk="0" hangingPunct="1">
        <a:lnSpc>
          <a:spcPct val="90000"/>
        </a:lnSpc>
        <a:spcBef>
          <a:spcPct val="0"/>
        </a:spcBef>
        <a:buNone/>
        <a:defRPr kumimoji="1" sz="5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53" indent="-29053" algn="l" defTabSz="116214" rtl="0" eaLnBrk="1" latinLnBrk="0" hangingPunct="1">
        <a:lnSpc>
          <a:spcPct val="90000"/>
        </a:lnSpc>
        <a:spcBef>
          <a:spcPts val="127"/>
        </a:spcBef>
        <a:buFont typeface="Arial" panose="020B0604020202020204" pitchFamily="34" charset="0"/>
        <a:buChar char="•"/>
        <a:defRPr kumimoji="1" sz="356" kern="1200">
          <a:solidFill>
            <a:schemeClr val="tx1"/>
          </a:solidFill>
          <a:latin typeface="+mn-lt"/>
          <a:ea typeface="+mn-ea"/>
          <a:cs typeface="+mn-cs"/>
        </a:defRPr>
      </a:lvl1pPr>
      <a:lvl2pPr marL="8716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305" kern="1200">
          <a:solidFill>
            <a:schemeClr val="tx1"/>
          </a:solidFill>
          <a:latin typeface="+mn-lt"/>
          <a:ea typeface="+mn-ea"/>
          <a:cs typeface="+mn-cs"/>
        </a:defRPr>
      </a:lvl2pPr>
      <a:lvl3pPr marL="14526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54" kern="1200">
          <a:solidFill>
            <a:schemeClr val="tx1"/>
          </a:solidFill>
          <a:latin typeface="+mn-lt"/>
          <a:ea typeface="+mn-ea"/>
          <a:cs typeface="+mn-cs"/>
        </a:defRPr>
      </a:lvl3pPr>
      <a:lvl4pPr marL="20337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61480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31958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77694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35801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93907" indent="-29053" algn="l" defTabSz="116214" rtl="0" eaLnBrk="1" latinLnBrk="0" hangingPunct="1">
        <a:lnSpc>
          <a:spcPct val="90000"/>
        </a:lnSpc>
        <a:spcBef>
          <a:spcPts val="64"/>
        </a:spcBef>
        <a:buFont typeface="Arial" panose="020B0604020202020204" pitchFamily="34" charset="0"/>
        <a:buChar char="•"/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1pPr>
      <a:lvl2pPr marL="5810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2pPr>
      <a:lvl3pPr marL="11621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3pPr>
      <a:lvl4pPr marL="174320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4pPr>
      <a:lvl5pPr marL="23242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5pPr>
      <a:lvl6pPr marL="29053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6pPr>
      <a:lvl7pPr marL="348641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7pPr>
      <a:lvl8pPr marL="406747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8pPr>
      <a:lvl9pPr marL="464854" algn="l" defTabSz="116214" rtl="0" eaLnBrk="1" latinLnBrk="0" hangingPunct="1">
        <a:defRPr kumimoji="1" sz="22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A841B252-2618-4118-E81E-3D2FC0D77F8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73659" y="-1"/>
            <a:ext cx="2879985" cy="190284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AA9A6C0B-AFCB-ACB0-6F6B-98CE3D16D679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0679" y="-1"/>
            <a:ext cx="205200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3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l" defTabSz="251919" rtl="0" eaLnBrk="1" latinLnBrk="0" hangingPunct="1">
        <a:lnSpc>
          <a:spcPct val="90000"/>
        </a:lnSpc>
        <a:spcBef>
          <a:spcPct val="0"/>
        </a:spcBef>
        <a:buNone/>
        <a:defRPr kumimoji="1" sz="12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79" indent="-62979" algn="l" defTabSz="251919" rtl="0" eaLnBrk="1" latinLnBrk="0" hangingPunct="1">
        <a:lnSpc>
          <a:spcPct val="90000"/>
        </a:lnSpc>
        <a:spcBef>
          <a:spcPts val="276"/>
        </a:spcBef>
        <a:buFont typeface="Arial" panose="020B0604020202020204" pitchFamily="34" charset="0"/>
        <a:buChar char="•"/>
        <a:defRPr kumimoji="1" sz="771" kern="1200">
          <a:solidFill>
            <a:schemeClr val="tx1"/>
          </a:solidFill>
          <a:latin typeface="+mn-lt"/>
          <a:ea typeface="+mn-ea"/>
          <a:cs typeface="+mn-cs"/>
        </a:defRPr>
      </a:lvl1pPr>
      <a:lvl2pPr marL="18893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661" kern="1200">
          <a:solidFill>
            <a:schemeClr val="tx1"/>
          </a:solidFill>
          <a:latin typeface="+mn-lt"/>
          <a:ea typeface="+mn-ea"/>
          <a:cs typeface="+mn-cs"/>
        </a:defRPr>
      </a:lvl2pPr>
      <a:lvl3pPr marL="314899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3pPr>
      <a:lvl4pPr marL="44085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66818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9277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818737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94469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70656" indent="-62979" algn="l" defTabSz="251919" rtl="0" eaLnBrk="1" latinLnBrk="0" hangingPunct="1">
        <a:lnSpc>
          <a:spcPct val="90000"/>
        </a:lnSpc>
        <a:spcBef>
          <a:spcPts val="138"/>
        </a:spcBef>
        <a:buFont typeface="Arial" panose="020B0604020202020204" pitchFamily="34" charset="0"/>
        <a:buChar char="•"/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1pPr>
      <a:lvl2pPr marL="125960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2pPr>
      <a:lvl3pPr marL="25191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3pPr>
      <a:lvl4pPr marL="377879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4pPr>
      <a:lvl5pPr marL="50383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5pPr>
      <a:lvl6pPr marL="629798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6pPr>
      <a:lvl7pPr marL="75575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7pPr>
      <a:lvl8pPr marL="881717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8pPr>
      <a:lvl9pPr marL="1007676" algn="l" defTabSz="251919" rtl="0" eaLnBrk="1" latinLnBrk="0" hangingPunct="1">
        <a:defRPr kumimoji="1" sz="4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4" userDrawn="1">
          <p15:clr>
            <a:srgbClr val="A4A3A4"/>
          </p15:clr>
        </p15:guide>
        <p15:guide id="2" pos="794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1808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67CE4D9-3634-24D7-7063-08FBB286FD37}"/>
              </a:ext>
            </a:extLst>
          </p:cNvPr>
          <p:cNvGrpSpPr/>
          <p:nvPr/>
        </p:nvGrpSpPr>
        <p:grpSpPr>
          <a:xfrm>
            <a:off x="287681" y="287681"/>
            <a:ext cx="1944000" cy="1944000"/>
            <a:chOff x="287681" y="287681"/>
            <a:chExt cx="1944000" cy="1944000"/>
          </a:xfrm>
        </p:grpSpPr>
        <p:sp>
          <p:nvSpPr>
            <p:cNvPr id="6" name="円/楕円 5">
              <a:extLst>
                <a:ext uri="{FF2B5EF4-FFF2-40B4-BE49-F238E27FC236}">
                  <a16:creationId xmlns:a16="http://schemas.microsoft.com/office/drawing/2014/main" id="{81E95407-89EE-4BEA-78DB-577614161DE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681" y="359681"/>
              <a:ext cx="1800000" cy="1800000"/>
            </a:xfrm>
            <a:prstGeom prst="ellipse">
              <a:avLst/>
            </a:prstGeom>
            <a:noFill/>
            <a:ln w="9525">
              <a:solidFill>
                <a:srgbClr val="D9117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2D56A90A-68F8-934F-B13E-494DB29C61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1681" y="431681"/>
              <a:ext cx="1656000" cy="1656000"/>
            </a:xfrm>
            <a:prstGeom prst="ellipse">
              <a:avLst/>
            </a:prstGeom>
            <a:noFill/>
            <a:ln w="9525">
              <a:solidFill>
                <a:srgbClr val="00A6F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11E28836-0D24-AAEB-C884-E57FF650CF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681" y="287681"/>
              <a:ext cx="1944000" cy="1944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760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77053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9626</TotalTime>
  <Words>3</Words>
  <Application>Microsoft Macintosh PowerPoint</Application>
  <PresentationFormat>ユーザー設定</PresentationFormat>
  <Paragraphs>3</Paragraphs>
  <Slides>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9" baseType="lpstr">
      <vt:lpstr>Kozuka Gothic Pr6N R</vt:lpstr>
      <vt:lpstr>游ゴシック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26</cp:revision>
  <dcterms:created xsi:type="dcterms:W3CDTF">2026-03-13T05:24:34Z</dcterms:created>
  <dcterms:modified xsi:type="dcterms:W3CDTF">2026-04-17T03:13:16Z</dcterms:modified>
</cp:coreProperties>
</file>