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7920038" cy="5759450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00"/>
    <p:restoredTop sz="96327"/>
  </p:normalViewPr>
  <p:slideViewPr>
    <p:cSldViewPr snapToGrid="0">
      <p:cViewPr>
        <p:scale>
          <a:sx n="159" d="100"/>
          <a:sy n="159" d="100"/>
        </p:scale>
        <p:origin x="192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D8A225E-83F3-C6B5-E861-FCA3886D1AFD}"/>
              </a:ext>
            </a:extLst>
          </p:cNvPr>
          <p:cNvSpPr txBox="1"/>
          <p:nvPr userDrawn="1"/>
        </p:nvSpPr>
        <p:spPr>
          <a:xfrm>
            <a:off x="3329076" y="2150677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4ED69B7-6C0F-4AC0-4D78-E99A4F348E71}"/>
              </a:ext>
            </a:extLst>
          </p:cNvPr>
          <p:cNvSpPr txBox="1"/>
          <p:nvPr userDrawn="1"/>
        </p:nvSpPr>
        <p:spPr>
          <a:xfrm>
            <a:off x="1870840" y="3085553"/>
            <a:ext cx="4178356" cy="68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14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14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14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97072E5-6E8E-751C-999D-4BDB4CDF3A71}"/>
              </a:ext>
            </a:extLst>
          </p:cNvPr>
          <p:cNvSpPr txBox="1"/>
          <p:nvPr userDrawn="1"/>
        </p:nvSpPr>
        <p:spPr>
          <a:xfrm>
            <a:off x="2105174" y="2699451"/>
            <a:ext cx="3709689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14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50 × 200mm</a:t>
            </a:r>
            <a:endParaRPr kumimoji="1" lang="ja-JP" altLang="en-US" sz="14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97AE598-3FC7-DC6C-C1B1-68C4FFFD961D}"/>
              </a:ext>
            </a:extLst>
          </p:cNvPr>
          <p:cNvSpPr txBox="1"/>
          <p:nvPr userDrawn="1"/>
        </p:nvSpPr>
        <p:spPr>
          <a:xfrm>
            <a:off x="5419898" y="0"/>
            <a:ext cx="2473932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10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9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6EA169DF-4AEE-BA22-AA31-52BB8987F0C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1819" y="-1"/>
            <a:ext cx="5436259" cy="6115793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3F623D60-68DB-4313-56DE-256CB9A120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8263" y="0"/>
            <a:ext cx="295200" cy="9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グラフィックス 6">
            <a:extLst>
              <a:ext uri="{FF2B5EF4-FFF2-40B4-BE49-F238E27FC236}">
                <a16:creationId xmlns:a16="http://schemas.microsoft.com/office/drawing/2014/main" id="{70BB9490-8777-09A3-9C6F-14535EB09EF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6919" y="-2855"/>
            <a:ext cx="5436259" cy="3591814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99C81491-35C6-2CEC-B6EF-8B1F836AF4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8263" y="0"/>
            <a:ext cx="295200" cy="94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40004" rtl="0" eaLnBrk="1" latinLnBrk="0" hangingPunct="1">
        <a:lnSpc>
          <a:spcPct val="90000"/>
        </a:lnSpc>
        <a:spcBef>
          <a:spcPct val="0"/>
        </a:spcBef>
        <a:buNone/>
        <a:defRPr kumimoji="1" sz="67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001" indent="-35001" algn="l" defTabSz="140004" rtl="0" eaLnBrk="1" latinLnBrk="0" hangingPunct="1">
        <a:lnSpc>
          <a:spcPct val="90000"/>
        </a:lnSpc>
        <a:spcBef>
          <a:spcPts val="153"/>
        </a:spcBef>
        <a:buFont typeface="Arial" panose="020B0604020202020204" pitchFamily="34" charset="0"/>
        <a:buChar char="•"/>
        <a:defRPr kumimoji="1" sz="428" kern="1200">
          <a:solidFill>
            <a:schemeClr val="tx1"/>
          </a:solidFill>
          <a:latin typeface="+mn-lt"/>
          <a:ea typeface="+mn-ea"/>
          <a:cs typeface="+mn-cs"/>
        </a:defRPr>
      </a:lvl1pPr>
      <a:lvl2pPr marL="10500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68" kern="1200">
          <a:solidFill>
            <a:schemeClr val="tx1"/>
          </a:solidFill>
          <a:latin typeface="+mn-lt"/>
          <a:ea typeface="+mn-ea"/>
          <a:cs typeface="+mn-cs"/>
        </a:defRPr>
      </a:lvl2pPr>
      <a:lvl3pPr marL="17500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306" kern="1200">
          <a:solidFill>
            <a:schemeClr val="tx1"/>
          </a:solidFill>
          <a:latin typeface="+mn-lt"/>
          <a:ea typeface="+mn-ea"/>
          <a:cs typeface="+mn-cs"/>
        </a:defRPr>
      </a:lvl3pPr>
      <a:lvl4pPr marL="245007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315009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85012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55013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525015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95018" indent="-35001" algn="l" defTabSz="140004" rtl="0" eaLnBrk="1" latinLnBrk="0" hangingPunct="1">
        <a:lnSpc>
          <a:spcPct val="90000"/>
        </a:lnSpc>
        <a:spcBef>
          <a:spcPts val="76"/>
        </a:spcBef>
        <a:buFont typeface="Arial" panose="020B0604020202020204" pitchFamily="34" charset="0"/>
        <a:buChar char="•"/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1pPr>
      <a:lvl2pPr marL="70003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2pPr>
      <a:lvl3pPr marL="140004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3pPr>
      <a:lvl4pPr marL="210006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4pPr>
      <a:lvl5pPr marL="280008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5pPr>
      <a:lvl6pPr marL="350010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6pPr>
      <a:lvl7pPr marL="420012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7pPr>
      <a:lvl8pPr marL="490015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8pPr>
      <a:lvl9pPr marL="560017" algn="l" defTabSz="140004" rtl="0" eaLnBrk="1" latinLnBrk="0" hangingPunct="1">
        <a:defRPr kumimoji="1" sz="2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67620895-506D-2D76-8EAE-C38985D50770}"/>
              </a:ext>
            </a:extLst>
          </p:cNvPr>
          <p:cNvGrpSpPr/>
          <p:nvPr/>
        </p:nvGrpSpPr>
        <p:grpSpPr>
          <a:xfrm>
            <a:off x="288019" y="1907724"/>
            <a:ext cx="7344000" cy="1944001"/>
            <a:chOff x="467967" y="467861"/>
            <a:chExt cx="4186409" cy="2857740"/>
          </a:xfrm>
        </p:grpSpPr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4B49CC5C-075F-3DEA-F6A0-D100112679FE}"/>
                </a:ext>
              </a:extLst>
            </p:cNvPr>
            <p:cNvSpPr>
              <a:spLocks/>
            </p:cNvSpPr>
            <p:nvPr/>
          </p:nvSpPr>
          <p:spPr>
            <a:xfrm>
              <a:off x="509010" y="573703"/>
              <a:ext cx="4104322" cy="2646056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35C76FFC-443C-8706-F8A9-422C5B2EB709}"/>
                </a:ext>
              </a:extLst>
            </p:cNvPr>
            <p:cNvSpPr>
              <a:spLocks/>
            </p:cNvSpPr>
            <p:nvPr/>
          </p:nvSpPr>
          <p:spPr>
            <a:xfrm>
              <a:off x="467967" y="467861"/>
              <a:ext cx="4186409" cy="2857740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DF2A8160-E710-2BB4-743A-BA33A7219215}"/>
                </a:ext>
              </a:extLst>
            </p:cNvPr>
            <p:cNvSpPr>
              <a:spLocks/>
            </p:cNvSpPr>
            <p:nvPr/>
          </p:nvSpPr>
          <p:spPr>
            <a:xfrm>
              <a:off x="550053" y="679545"/>
              <a:ext cx="4022236" cy="2434370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22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159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25</cp:revision>
  <cp:lastPrinted>2026-04-08T06:31:10Z</cp:lastPrinted>
  <dcterms:created xsi:type="dcterms:W3CDTF">2026-04-08T01:49:36Z</dcterms:created>
  <dcterms:modified xsi:type="dcterms:W3CDTF">2026-04-17T05:30:47Z</dcterms:modified>
</cp:coreProperties>
</file>