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2160588" cy="3240088"/>
  <p:notesSz cx="6858000" cy="9144000"/>
  <p:defaultTextStyle>
    <a:defPPr>
      <a:defRPr lang="en-US"/>
    </a:defPPr>
    <a:lvl1pPr marL="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66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327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6989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2651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8315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3978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799640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5302" algn="l" defTabSz="685662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10"/>
    <p:restoredTop sz="95865"/>
  </p:normalViewPr>
  <p:slideViewPr>
    <p:cSldViewPr snapToGrid="0">
      <p:cViewPr>
        <p:scale>
          <a:sx n="400" d="100"/>
          <a:sy n="400" d="100"/>
        </p:scale>
        <p:origin x="208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3CF03E3-7624-A4EF-69A1-23C323CA78FA}"/>
              </a:ext>
            </a:extLst>
          </p:cNvPr>
          <p:cNvSpPr txBox="1"/>
          <p:nvPr userDrawn="1"/>
        </p:nvSpPr>
        <p:spPr>
          <a:xfrm>
            <a:off x="795601" y="1226833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9AB581D-C476-285B-3DFA-5F3FB413D2C5}"/>
              </a:ext>
            </a:extLst>
          </p:cNvPr>
          <p:cNvSpPr txBox="1"/>
          <p:nvPr userDrawn="1"/>
        </p:nvSpPr>
        <p:spPr>
          <a:xfrm>
            <a:off x="258328" y="1665504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4AD5950-4262-F530-D464-0E662ECCC108}"/>
              </a:ext>
            </a:extLst>
          </p:cNvPr>
          <p:cNvSpPr txBox="1"/>
          <p:nvPr userDrawn="1"/>
        </p:nvSpPr>
        <p:spPr>
          <a:xfrm>
            <a:off x="285675" y="1477376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40 × 70mm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9D85864-99AB-D57A-C249-85F355B933ED}"/>
              </a:ext>
            </a:extLst>
          </p:cNvPr>
          <p:cNvSpPr txBox="1"/>
          <p:nvPr userDrawn="1"/>
        </p:nvSpPr>
        <p:spPr>
          <a:xfrm>
            <a:off x="1192897" y="1648"/>
            <a:ext cx="967691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B89B74A5-671B-BA05-5DC1-E1A13AB644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363763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0561C8DC-8C0A-1F48-4F6C-8CE304AB34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306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B4DA54C2-C4EF-4E09-A735-313116EDBA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212916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8E00E393-1EAF-2C96-B126-BFE8EE1CC9FD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174" y="0"/>
            <a:ext cx="206919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36E43C6-D3F7-F1E5-67BB-A8DEEF4E00D4}"/>
              </a:ext>
            </a:extLst>
          </p:cNvPr>
          <p:cNvGrpSpPr/>
          <p:nvPr/>
        </p:nvGrpSpPr>
        <p:grpSpPr>
          <a:xfrm rot="5400000">
            <a:off x="-251706" y="828044"/>
            <a:ext cx="2664000" cy="1584000"/>
            <a:chOff x="467860" y="467861"/>
            <a:chExt cx="3045049" cy="1810571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2CC3AC19-FCBA-536C-FDCF-29EFBBEEEB0B}"/>
                </a:ext>
              </a:extLst>
            </p:cNvPr>
            <p:cNvSpPr>
              <a:spLocks/>
            </p:cNvSpPr>
            <p:nvPr/>
          </p:nvSpPr>
          <p:spPr>
            <a:xfrm>
              <a:off x="550159" y="550160"/>
              <a:ext cx="2880452" cy="1645972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FFE96A40-931C-2026-E79B-634CBBD6ACA5}"/>
                </a:ext>
              </a:extLst>
            </p:cNvPr>
            <p:cNvSpPr>
              <a:spLocks/>
            </p:cNvSpPr>
            <p:nvPr/>
          </p:nvSpPr>
          <p:spPr>
            <a:xfrm>
              <a:off x="467860" y="467861"/>
              <a:ext cx="3045049" cy="1810571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CE529C3B-3021-A7F2-8A23-BD7D61A85CFB}"/>
                </a:ext>
              </a:extLst>
            </p:cNvPr>
            <p:cNvSpPr>
              <a:spLocks/>
            </p:cNvSpPr>
            <p:nvPr/>
          </p:nvSpPr>
          <p:spPr>
            <a:xfrm>
              <a:off x="632457" y="632458"/>
              <a:ext cx="2715855" cy="1481376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131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14</cp:revision>
  <cp:lastPrinted>2026-04-08T01:49:47Z</cp:lastPrinted>
  <dcterms:created xsi:type="dcterms:W3CDTF">2026-04-08T01:49:36Z</dcterms:created>
  <dcterms:modified xsi:type="dcterms:W3CDTF">2026-04-17T03:02:37Z</dcterms:modified>
</cp:coreProperties>
</file>