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3240088" cy="2160588"/>
  <p:notesSz cx="6858000" cy="9144000"/>
  <p:defaultTextStyle>
    <a:defPPr>
      <a:defRPr lang="en-US"/>
    </a:defPPr>
    <a:lvl1pPr marL="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66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327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989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651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315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978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64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30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58"/>
    <p:restoredTop sz="96327"/>
  </p:normalViewPr>
  <p:slideViewPr>
    <p:cSldViewPr snapToGrid="0">
      <p:cViewPr varScale="1">
        <p:scale>
          <a:sx n="400" d="100"/>
          <a:sy n="400" d="100"/>
        </p:scale>
        <p:origin x="188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8EFB1FC-9524-0B5B-1D4C-BBD6E3B8B797}"/>
              </a:ext>
            </a:extLst>
          </p:cNvPr>
          <p:cNvSpPr txBox="1"/>
          <p:nvPr userDrawn="1"/>
        </p:nvSpPr>
        <p:spPr>
          <a:xfrm>
            <a:off x="1316115" y="74968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540F2C-6C2A-D0A3-5A6A-96501815DC80}"/>
              </a:ext>
            </a:extLst>
          </p:cNvPr>
          <p:cNvSpPr txBox="1"/>
          <p:nvPr userDrawn="1"/>
        </p:nvSpPr>
        <p:spPr>
          <a:xfrm>
            <a:off x="798078" y="1200758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6CECAED-B500-1F61-A04B-8FC3E82ADBE8}"/>
              </a:ext>
            </a:extLst>
          </p:cNvPr>
          <p:cNvSpPr txBox="1"/>
          <p:nvPr userDrawn="1"/>
        </p:nvSpPr>
        <p:spPr>
          <a:xfrm>
            <a:off x="825425" y="1011297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40 × 70mm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E5B9CC9-3600-A31C-2D21-88E068C29844}"/>
              </a:ext>
            </a:extLst>
          </p:cNvPr>
          <p:cNvSpPr txBox="1"/>
          <p:nvPr userDrawn="1"/>
        </p:nvSpPr>
        <p:spPr>
          <a:xfrm>
            <a:off x="2295525" y="1648"/>
            <a:ext cx="941071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F82FA7CF-C44E-66E8-36A5-3D88CCD581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AA71C08-98AE-D2DC-E1BC-6CDC85834F2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4031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38329318-D120-A123-B569-08FE315F9C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6E35281-3AEA-E0AE-3696-684B39BB3869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3899" y="0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DDCB53-4E62-DB56-73A6-77C7A6BEAF24}"/>
              </a:ext>
            </a:extLst>
          </p:cNvPr>
          <p:cNvGrpSpPr/>
          <p:nvPr/>
        </p:nvGrpSpPr>
        <p:grpSpPr>
          <a:xfrm>
            <a:off x="288044" y="288294"/>
            <a:ext cx="2664000" cy="1584000"/>
            <a:chOff x="467861" y="467861"/>
            <a:chExt cx="3045050" cy="181057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03F4BF34-49A6-4AC8-20A8-CF9BB3D1C3FD}"/>
                </a:ext>
              </a:extLst>
            </p:cNvPr>
            <p:cNvSpPr>
              <a:spLocks/>
            </p:cNvSpPr>
            <p:nvPr/>
          </p:nvSpPr>
          <p:spPr>
            <a:xfrm>
              <a:off x="550161" y="550161"/>
              <a:ext cx="2880452" cy="1645972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5594656-17AC-5BDB-C94E-797355A8FADA}"/>
                </a:ext>
              </a:extLst>
            </p:cNvPr>
            <p:cNvSpPr>
              <a:spLocks/>
            </p:cNvSpPr>
            <p:nvPr/>
          </p:nvSpPr>
          <p:spPr>
            <a:xfrm>
              <a:off x="467861" y="467861"/>
              <a:ext cx="3045050" cy="181057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77F77AD-1DD1-1A12-A31D-78E4FC49576E}"/>
                </a:ext>
              </a:extLst>
            </p:cNvPr>
            <p:cNvSpPr>
              <a:spLocks/>
            </p:cNvSpPr>
            <p:nvPr/>
          </p:nvSpPr>
          <p:spPr>
            <a:xfrm>
              <a:off x="632458" y="632458"/>
              <a:ext cx="2715855" cy="148137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112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9</cp:revision>
  <cp:lastPrinted>2026-04-08T01:49:47Z</cp:lastPrinted>
  <dcterms:created xsi:type="dcterms:W3CDTF">2026-04-08T01:49:36Z</dcterms:created>
  <dcterms:modified xsi:type="dcterms:W3CDTF">2026-04-17T03:02:01Z</dcterms:modified>
</cp:coreProperties>
</file>