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0" r:id="rId1"/>
    <p:sldMasterId id="2147483652" r:id="rId2"/>
    <p:sldMasterId id="2147483654" r:id="rId3"/>
  </p:sldMasterIdLst>
  <p:sldIdLst>
    <p:sldId id="257" r:id="rId4"/>
    <p:sldId id="258" r:id="rId5"/>
    <p:sldId id="256" r:id="rId6"/>
  </p:sldIdLst>
  <p:sldSz cx="1800225" cy="180022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7D9"/>
    <a:srgbClr val="D9117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5858"/>
    <p:restoredTop sz="95865"/>
  </p:normalViewPr>
  <p:slideViewPr>
    <p:cSldViewPr snapToGrid="0">
      <p:cViewPr varScale="1">
        <p:scale>
          <a:sx n="400" d="100"/>
          <a:sy n="400" d="100"/>
        </p:scale>
        <p:origin x="3136" y="3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10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477271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588167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12401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sv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EFEB6F1A-A1E5-7F45-D15B-704BB55CA4CA}"/>
              </a:ext>
            </a:extLst>
          </p:cNvPr>
          <p:cNvSpPr txBox="1"/>
          <p:nvPr userDrawn="1"/>
        </p:nvSpPr>
        <p:spPr>
          <a:xfrm>
            <a:off x="615419" y="536902"/>
            <a:ext cx="56938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1000"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シール</a:t>
            </a: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337221E9-4BA7-22FF-6552-C6643CE16675}"/>
              </a:ext>
            </a:extLst>
          </p:cNvPr>
          <p:cNvSpPr txBox="1"/>
          <p:nvPr userDrawn="1"/>
        </p:nvSpPr>
        <p:spPr>
          <a:xfrm>
            <a:off x="78146" y="971251"/>
            <a:ext cx="1643932" cy="303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kumimoji="1" lang="en-US" altLang="ja-JP" sz="500" b="0" dirty="0"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2</a:t>
            </a:r>
            <a:r>
              <a:rPr kumimoji="1" lang="ja-JP" altLang="en-US" sz="500" b="0"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ページ目、</a:t>
            </a:r>
            <a:r>
              <a:rPr kumimoji="1" lang="en-US" altLang="ja-JP" sz="500" b="0" dirty="0"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3</a:t>
            </a:r>
            <a:r>
              <a:rPr kumimoji="1" lang="ja-JP" altLang="en-US" sz="500" b="0"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ページ目の左</a:t>
            </a:r>
            <a:r>
              <a:rPr kumimoji="1" lang="ja-JP" altLang="en-US" sz="500"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にある手順に従って</a:t>
            </a:r>
            <a:endParaRPr kumimoji="1" lang="en-US" altLang="ja-JP" sz="500" dirty="0">
              <a:latin typeface="Kozuka Gothic Pr6N R" panose="020B0400000000000000" pitchFamily="34" charset="-128"/>
              <a:ea typeface="Kozuka Gothic Pr6N R" panose="020B0400000000000000" pitchFamily="34" charset="-128"/>
            </a:endParaRPr>
          </a:p>
          <a:p>
            <a:pPr algn="ctr">
              <a:lnSpc>
                <a:spcPct val="150000"/>
              </a:lnSpc>
            </a:pPr>
            <a:r>
              <a:rPr kumimoji="1" lang="ja-JP" altLang="en-US" sz="500"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データを作成してください</a:t>
            </a: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33129E0C-0C4D-67AC-9B2F-A8ECCD159BB9}"/>
              </a:ext>
            </a:extLst>
          </p:cNvPr>
          <p:cNvSpPr txBox="1"/>
          <p:nvPr userDrawn="1"/>
        </p:nvSpPr>
        <p:spPr>
          <a:xfrm>
            <a:off x="105493" y="783123"/>
            <a:ext cx="1589238" cy="1881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kumimoji="1" lang="en-US" altLang="ja-JP" sz="500" dirty="0">
                <a:solidFill>
                  <a:srgbClr val="0097D9"/>
                </a:solidFill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30 × 30mm</a:t>
            </a:r>
            <a:endParaRPr kumimoji="1" lang="ja-JP" altLang="en-US" sz="500">
              <a:solidFill>
                <a:srgbClr val="0097D9"/>
              </a:solidFill>
              <a:latin typeface="Kozuka Gothic Pr6N R" panose="020B0400000000000000" pitchFamily="34" charset="-128"/>
              <a:ea typeface="Kozuka Gothic Pr6N R" panose="020B0400000000000000" pitchFamily="34" charset="-128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1641DA65-6942-5923-9989-BE8B0AEF0C40}"/>
              </a:ext>
            </a:extLst>
          </p:cNvPr>
          <p:cNvSpPr txBox="1"/>
          <p:nvPr userDrawn="1"/>
        </p:nvSpPr>
        <p:spPr>
          <a:xfrm>
            <a:off x="876301" y="1648"/>
            <a:ext cx="933400" cy="1497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ja-JP" sz="300" dirty="0">
                <a:solidFill>
                  <a:schemeClr val="bg1">
                    <a:lumMod val="65000"/>
                  </a:schemeClr>
                </a:solidFill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Raksul Sticker Template</a:t>
            </a:r>
            <a:endParaRPr kumimoji="1" lang="ja-JP" altLang="en-US" sz="100">
              <a:solidFill>
                <a:schemeClr val="bg1">
                  <a:lumMod val="65000"/>
                </a:schemeClr>
              </a:solidFill>
              <a:latin typeface="Kozuka Gothic Pr6N R" panose="020B0400000000000000" pitchFamily="34" charset="-128"/>
              <a:ea typeface="Kozuka Gothic Pr6N R" panose="020B04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282800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</p:sldLayoutIdLst>
  <p:txStyles>
    <p:titleStyle>
      <a:lvl1pPr algn="l" defTabSz="180045" rtl="0" eaLnBrk="1" latinLnBrk="0" hangingPunct="1">
        <a:lnSpc>
          <a:spcPct val="90000"/>
        </a:lnSpc>
        <a:spcBef>
          <a:spcPct val="0"/>
        </a:spcBef>
        <a:buNone/>
        <a:defRPr kumimoji="1" sz="86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011" indent="-45011" algn="l" defTabSz="180045" rtl="0" eaLnBrk="1" latinLnBrk="0" hangingPunct="1">
        <a:lnSpc>
          <a:spcPct val="90000"/>
        </a:lnSpc>
        <a:spcBef>
          <a:spcPts val="197"/>
        </a:spcBef>
        <a:buFont typeface="Arial" panose="020B0604020202020204" pitchFamily="34" charset="0"/>
        <a:buChar char="•"/>
        <a:defRPr kumimoji="1" sz="551" kern="1200">
          <a:solidFill>
            <a:schemeClr val="tx1"/>
          </a:solidFill>
          <a:latin typeface="+mn-lt"/>
          <a:ea typeface="+mn-ea"/>
          <a:cs typeface="+mn-cs"/>
        </a:defRPr>
      </a:lvl1pPr>
      <a:lvl2pPr marL="135034" indent="-45011" algn="l" defTabSz="180045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473" kern="1200">
          <a:solidFill>
            <a:schemeClr val="tx1"/>
          </a:solidFill>
          <a:latin typeface="+mn-lt"/>
          <a:ea typeface="+mn-ea"/>
          <a:cs typeface="+mn-cs"/>
        </a:defRPr>
      </a:lvl2pPr>
      <a:lvl3pPr marL="225057" indent="-45011" algn="l" defTabSz="180045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94" kern="1200">
          <a:solidFill>
            <a:schemeClr val="tx1"/>
          </a:solidFill>
          <a:latin typeface="+mn-lt"/>
          <a:ea typeface="+mn-ea"/>
          <a:cs typeface="+mn-cs"/>
        </a:defRPr>
      </a:lvl3pPr>
      <a:lvl4pPr marL="315079" indent="-45011" algn="l" defTabSz="180045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4pPr>
      <a:lvl5pPr marL="405102" indent="-45011" algn="l" defTabSz="180045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5pPr>
      <a:lvl6pPr marL="495125" indent="-45011" algn="l" defTabSz="180045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6pPr>
      <a:lvl7pPr marL="585147" indent="-45011" algn="l" defTabSz="180045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7pPr>
      <a:lvl8pPr marL="675170" indent="-45011" algn="l" defTabSz="180045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8pPr>
      <a:lvl9pPr marL="765193" indent="-45011" algn="l" defTabSz="180045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0045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1pPr>
      <a:lvl2pPr marL="90023" algn="l" defTabSz="180045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2pPr>
      <a:lvl3pPr marL="180045" algn="l" defTabSz="180045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3pPr>
      <a:lvl4pPr marL="270068" algn="l" defTabSz="180045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4pPr>
      <a:lvl5pPr marL="360091" algn="l" defTabSz="180045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5pPr>
      <a:lvl6pPr marL="450113" algn="l" defTabSz="180045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6pPr>
      <a:lvl7pPr marL="540136" algn="l" defTabSz="180045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7pPr>
      <a:lvl8pPr marL="630159" algn="l" defTabSz="180045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8pPr>
      <a:lvl9pPr marL="720181" algn="l" defTabSz="180045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グラフィックス 10">
            <a:extLst>
              <a:ext uri="{FF2B5EF4-FFF2-40B4-BE49-F238E27FC236}">
                <a16:creationId xmlns:a16="http://schemas.microsoft.com/office/drawing/2014/main" id="{F016E905-6A7A-8819-4351-B05C59EE86EF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-3173659" y="0"/>
            <a:ext cx="2879984" cy="3239982"/>
          </a:xfrm>
          <a:prstGeom prst="rect">
            <a:avLst/>
          </a:prstGeom>
        </p:spPr>
      </p:pic>
      <p:pic>
        <p:nvPicPr>
          <p:cNvPr id="2" name="図 1">
            <a:extLst>
              <a:ext uri="{FF2B5EF4-FFF2-40B4-BE49-F238E27FC236}">
                <a16:creationId xmlns:a16="http://schemas.microsoft.com/office/drawing/2014/main" id="{F05EDF83-85C2-67EE-4A8A-7AAE41B60FF2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213401" y="1"/>
            <a:ext cx="206218" cy="64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89103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</p:sldLayoutIdLst>
  <p:txStyles>
    <p:titleStyle>
      <a:lvl1pPr algn="l" defTabSz="180045" rtl="0" eaLnBrk="1" latinLnBrk="0" hangingPunct="1">
        <a:lnSpc>
          <a:spcPct val="90000"/>
        </a:lnSpc>
        <a:spcBef>
          <a:spcPct val="0"/>
        </a:spcBef>
        <a:buNone/>
        <a:defRPr kumimoji="1" sz="86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011" indent="-45011" algn="l" defTabSz="180045" rtl="0" eaLnBrk="1" latinLnBrk="0" hangingPunct="1">
        <a:lnSpc>
          <a:spcPct val="90000"/>
        </a:lnSpc>
        <a:spcBef>
          <a:spcPts val="197"/>
        </a:spcBef>
        <a:buFont typeface="Arial" panose="020B0604020202020204" pitchFamily="34" charset="0"/>
        <a:buChar char="•"/>
        <a:defRPr kumimoji="1" sz="551" kern="1200">
          <a:solidFill>
            <a:schemeClr val="tx1"/>
          </a:solidFill>
          <a:latin typeface="+mn-lt"/>
          <a:ea typeface="+mn-ea"/>
          <a:cs typeface="+mn-cs"/>
        </a:defRPr>
      </a:lvl1pPr>
      <a:lvl2pPr marL="135034" indent="-45011" algn="l" defTabSz="180045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473" kern="1200">
          <a:solidFill>
            <a:schemeClr val="tx1"/>
          </a:solidFill>
          <a:latin typeface="+mn-lt"/>
          <a:ea typeface="+mn-ea"/>
          <a:cs typeface="+mn-cs"/>
        </a:defRPr>
      </a:lvl2pPr>
      <a:lvl3pPr marL="225057" indent="-45011" algn="l" defTabSz="180045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94" kern="1200">
          <a:solidFill>
            <a:schemeClr val="tx1"/>
          </a:solidFill>
          <a:latin typeface="+mn-lt"/>
          <a:ea typeface="+mn-ea"/>
          <a:cs typeface="+mn-cs"/>
        </a:defRPr>
      </a:lvl3pPr>
      <a:lvl4pPr marL="315079" indent="-45011" algn="l" defTabSz="180045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4pPr>
      <a:lvl5pPr marL="405102" indent="-45011" algn="l" defTabSz="180045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5pPr>
      <a:lvl6pPr marL="495125" indent="-45011" algn="l" defTabSz="180045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6pPr>
      <a:lvl7pPr marL="585147" indent="-45011" algn="l" defTabSz="180045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7pPr>
      <a:lvl8pPr marL="675170" indent="-45011" algn="l" defTabSz="180045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8pPr>
      <a:lvl9pPr marL="765193" indent="-45011" algn="l" defTabSz="180045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0045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1pPr>
      <a:lvl2pPr marL="90023" algn="l" defTabSz="180045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2pPr>
      <a:lvl3pPr marL="180045" algn="l" defTabSz="180045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3pPr>
      <a:lvl4pPr marL="270068" algn="l" defTabSz="180045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4pPr>
      <a:lvl5pPr marL="360091" algn="l" defTabSz="180045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5pPr>
      <a:lvl6pPr marL="450113" algn="l" defTabSz="180045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6pPr>
      <a:lvl7pPr marL="540136" algn="l" defTabSz="180045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7pPr>
      <a:lvl8pPr marL="630159" algn="l" defTabSz="180045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8pPr>
      <a:lvl9pPr marL="720181" algn="l" defTabSz="180045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グラフィックス 1">
            <a:extLst>
              <a:ext uri="{FF2B5EF4-FFF2-40B4-BE49-F238E27FC236}">
                <a16:creationId xmlns:a16="http://schemas.microsoft.com/office/drawing/2014/main" id="{8D403927-DCF3-F0B7-8450-6A1D77A22D1B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-3168714" y="0"/>
            <a:ext cx="2875039" cy="1899579"/>
          </a:xfrm>
          <a:prstGeom prst="rect">
            <a:avLst/>
          </a:prstGeom>
        </p:spPr>
      </p:pic>
      <p:pic>
        <p:nvPicPr>
          <p:cNvPr id="4" name="図 3">
            <a:extLst>
              <a:ext uri="{FF2B5EF4-FFF2-40B4-BE49-F238E27FC236}">
                <a16:creationId xmlns:a16="http://schemas.microsoft.com/office/drawing/2014/main" id="{8053F4C5-A85B-DED8-FC71-3E430C25AACF}"/>
              </a:ext>
            </a:extLst>
          </p:cNvPr>
          <p:cNvPicPr>
            <a:picLocks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212947" y="-1"/>
            <a:ext cx="206919" cy="6477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10726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</p:sldLayoutIdLst>
  <p:txStyles>
    <p:titleStyle>
      <a:lvl1pPr algn="l" defTabSz="180045" rtl="0" eaLnBrk="1" latinLnBrk="0" hangingPunct="1">
        <a:lnSpc>
          <a:spcPct val="90000"/>
        </a:lnSpc>
        <a:spcBef>
          <a:spcPct val="0"/>
        </a:spcBef>
        <a:buNone/>
        <a:defRPr kumimoji="1" sz="86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011" indent="-45011" algn="l" defTabSz="180045" rtl="0" eaLnBrk="1" latinLnBrk="0" hangingPunct="1">
        <a:lnSpc>
          <a:spcPct val="90000"/>
        </a:lnSpc>
        <a:spcBef>
          <a:spcPts val="197"/>
        </a:spcBef>
        <a:buFont typeface="Arial" panose="020B0604020202020204" pitchFamily="34" charset="0"/>
        <a:buChar char="•"/>
        <a:defRPr kumimoji="1" sz="551" kern="1200">
          <a:solidFill>
            <a:schemeClr val="tx1"/>
          </a:solidFill>
          <a:latin typeface="+mn-lt"/>
          <a:ea typeface="+mn-ea"/>
          <a:cs typeface="+mn-cs"/>
        </a:defRPr>
      </a:lvl1pPr>
      <a:lvl2pPr marL="135034" indent="-45011" algn="l" defTabSz="180045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473" kern="1200">
          <a:solidFill>
            <a:schemeClr val="tx1"/>
          </a:solidFill>
          <a:latin typeface="+mn-lt"/>
          <a:ea typeface="+mn-ea"/>
          <a:cs typeface="+mn-cs"/>
        </a:defRPr>
      </a:lvl2pPr>
      <a:lvl3pPr marL="225057" indent="-45011" algn="l" defTabSz="180045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94" kern="1200">
          <a:solidFill>
            <a:schemeClr val="tx1"/>
          </a:solidFill>
          <a:latin typeface="+mn-lt"/>
          <a:ea typeface="+mn-ea"/>
          <a:cs typeface="+mn-cs"/>
        </a:defRPr>
      </a:lvl3pPr>
      <a:lvl4pPr marL="315079" indent="-45011" algn="l" defTabSz="180045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4pPr>
      <a:lvl5pPr marL="405102" indent="-45011" algn="l" defTabSz="180045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5pPr>
      <a:lvl6pPr marL="495125" indent="-45011" algn="l" defTabSz="180045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6pPr>
      <a:lvl7pPr marL="585147" indent="-45011" algn="l" defTabSz="180045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7pPr>
      <a:lvl8pPr marL="675170" indent="-45011" algn="l" defTabSz="180045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8pPr>
      <a:lvl9pPr marL="765193" indent="-45011" algn="l" defTabSz="180045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0045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1pPr>
      <a:lvl2pPr marL="90023" algn="l" defTabSz="180045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2pPr>
      <a:lvl3pPr marL="180045" algn="l" defTabSz="180045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3pPr>
      <a:lvl4pPr marL="270068" algn="l" defTabSz="180045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4pPr>
      <a:lvl5pPr marL="360091" algn="l" defTabSz="180045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5pPr>
      <a:lvl6pPr marL="450113" algn="l" defTabSz="180045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6pPr>
      <a:lvl7pPr marL="540136" algn="l" defTabSz="180045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7pPr>
      <a:lvl8pPr marL="630159" algn="l" defTabSz="180045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8pPr>
      <a:lvl9pPr marL="720181" algn="l" defTabSz="180045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404692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グループ化 1">
            <a:extLst>
              <a:ext uri="{FF2B5EF4-FFF2-40B4-BE49-F238E27FC236}">
                <a16:creationId xmlns:a16="http://schemas.microsoft.com/office/drawing/2014/main" id="{4EDDCB53-4E62-DB56-73A6-77C7A6BEAF24}"/>
              </a:ext>
            </a:extLst>
          </p:cNvPr>
          <p:cNvGrpSpPr/>
          <p:nvPr/>
        </p:nvGrpSpPr>
        <p:grpSpPr>
          <a:xfrm>
            <a:off x="288112" y="288112"/>
            <a:ext cx="1224000" cy="1224000"/>
            <a:chOff x="467861" y="467861"/>
            <a:chExt cx="1399077" cy="1399077"/>
          </a:xfrm>
        </p:grpSpPr>
        <p:sp>
          <p:nvSpPr>
            <p:cNvPr id="3" name="正方形/長方形 2">
              <a:extLst>
                <a:ext uri="{FF2B5EF4-FFF2-40B4-BE49-F238E27FC236}">
                  <a16:creationId xmlns:a16="http://schemas.microsoft.com/office/drawing/2014/main" id="{03F4BF34-49A6-4AC8-20A8-CF9BB3D1C3F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50161" y="550161"/>
              <a:ext cx="1234479" cy="1234479"/>
            </a:xfrm>
            <a:prstGeom prst="rect">
              <a:avLst/>
            </a:prstGeom>
            <a:noFill/>
            <a:ln w="9525">
              <a:solidFill>
                <a:srgbClr val="D9117E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575"/>
            </a:p>
          </p:txBody>
        </p:sp>
        <p:sp>
          <p:nvSpPr>
            <p:cNvPr id="4" name="正方形/長方形 3">
              <a:extLst>
                <a:ext uri="{FF2B5EF4-FFF2-40B4-BE49-F238E27FC236}">
                  <a16:creationId xmlns:a16="http://schemas.microsoft.com/office/drawing/2014/main" id="{F5594656-17AC-5BDB-C94E-797355A8FAD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67861" y="467861"/>
              <a:ext cx="1399077" cy="1399077"/>
            </a:xfrm>
            <a:prstGeom prst="rect">
              <a:avLst/>
            </a:prstGeom>
            <a:noFill/>
            <a:ln w="9525">
              <a:solidFill>
                <a:srgbClr val="00994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575"/>
            </a:p>
          </p:txBody>
        </p:sp>
        <p:sp>
          <p:nvSpPr>
            <p:cNvPr id="5" name="正方形/長方形 4">
              <a:extLst>
                <a:ext uri="{FF2B5EF4-FFF2-40B4-BE49-F238E27FC236}">
                  <a16:creationId xmlns:a16="http://schemas.microsoft.com/office/drawing/2014/main" id="{177F77AD-1DD1-1A12-A31D-78E4FC49576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32458" y="632458"/>
              <a:ext cx="1069882" cy="1069882"/>
            </a:xfrm>
            <a:prstGeom prst="rect">
              <a:avLst/>
            </a:prstGeom>
            <a:noFill/>
            <a:ln w="9525">
              <a:solidFill>
                <a:srgbClr val="00A3DB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575"/>
            </a:p>
          </p:txBody>
        </p:sp>
      </p:grpSp>
    </p:spTree>
    <p:extLst>
      <p:ext uri="{BB962C8B-B14F-4D97-AF65-F5344CB8AC3E}">
        <p14:creationId xmlns:p14="http://schemas.microsoft.com/office/powerpoint/2010/main" val="21565617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7009647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174</TotalTime>
  <Words>0</Words>
  <Application>Microsoft Macintosh PowerPoint</Application>
  <PresentationFormat>ユーザー設定</PresentationFormat>
  <Paragraphs>0</Paragraphs>
  <Slides>3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2</vt:i4>
      </vt:variant>
      <vt:variant>
        <vt:lpstr>テーマ</vt:lpstr>
      </vt:variant>
      <vt:variant>
        <vt:i4>3</vt:i4>
      </vt:variant>
      <vt:variant>
        <vt:lpstr>スライド タイトル</vt:lpstr>
      </vt:variant>
      <vt:variant>
        <vt:i4>3</vt:i4>
      </vt:variant>
    </vt:vector>
  </HeadingPairs>
  <TitlesOfParts>
    <vt:vector size="8" baseType="lpstr">
      <vt:lpstr>Kozuka Gothic Pr6N R</vt:lpstr>
      <vt:lpstr>Arial</vt:lpstr>
      <vt:lpstr>Office テーマ</vt:lpstr>
      <vt:lpstr>1_Office テーマ</vt:lpstr>
      <vt:lpstr>2_Office テーマ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Microsoft Office User</dc:creator>
  <cp:lastModifiedBy>Microsoft Office User</cp:lastModifiedBy>
  <cp:revision>18</cp:revision>
  <cp:lastPrinted>2026-04-08T01:49:47Z</cp:lastPrinted>
  <dcterms:created xsi:type="dcterms:W3CDTF">2026-04-08T01:49:36Z</dcterms:created>
  <dcterms:modified xsi:type="dcterms:W3CDTF">2026-04-17T02:59:34Z</dcterms:modified>
</cp:coreProperties>
</file>