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  <p:sldMasterId id="2147483652" r:id="rId2"/>
    <p:sldMasterId id="2147483654" r:id="rId3"/>
  </p:sldMasterIdLst>
  <p:sldIdLst>
    <p:sldId id="257" r:id="rId4"/>
    <p:sldId id="258" r:id="rId5"/>
    <p:sldId id="256" r:id="rId6"/>
  </p:sldIdLst>
  <p:sldSz cx="1800225" cy="18002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3DB"/>
    <a:srgbClr val="009949"/>
    <a:srgbClr val="D911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78"/>
    <p:restoredTop sz="95865"/>
  </p:normalViewPr>
  <p:slideViewPr>
    <p:cSldViewPr snapToGrid="0">
      <p:cViewPr varScale="1">
        <p:scale>
          <a:sx n="400" d="100"/>
          <a:sy n="400" d="100"/>
        </p:scale>
        <p:origin x="3064" y="3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7727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BD6890E-ABF5-53E1-7CBE-5BCB15687F03}"/>
              </a:ext>
            </a:extLst>
          </p:cNvPr>
          <p:cNvSpPr txBox="1"/>
          <p:nvPr userDrawn="1"/>
        </p:nvSpPr>
        <p:spPr>
          <a:xfrm>
            <a:off x="615419" y="536902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EDB018A-26AA-82CC-EE10-13679BF6F58F}"/>
              </a:ext>
            </a:extLst>
          </p:cNvPr>
          <p:cNvSpPr txBox="1"/>
          <p:nvPr userDrawn="1"/>
        </p:nvSpPr>
        <p:spPr>
          <a:xfrm>
            <a:off x="78146" y="971251"/>
            <a:ext cx="1643932" cy="30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E950DBB-144A-427D-D0A8-DD99A7D46B54}"/>
              </a:ext>
            </a:extLst>
          </p:cNvPr>
          <p:cNvSpPr txBox="1"/>
          <p:nvPr userDrawn="1"/>
        </p:nvSpPr>
        <p:spPr>
          <a:xfrm>
            <a:off x="105493" y="783123"/>
            <a:ext cx="1589238" cy="188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30 × 30mm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E00F562-1AFC-DD41-C2BB-41BFDF0A660A}"/>
              </a:ext>
            </a:extLst>
          </p:cNvPr>
          <p:cNvSpPr txBox="1"/>
          <p:nvPr userDrawn="1"/>
        </p:nvSpPr>
        <p:spPr>
          <a:xfrm>
            <a:off x="876301" y="1648"/>
            <a:ext cx="933400" cy="149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3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828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A74F1B13-0496-10E4-1FE6-135C9B63FE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176647" y="0"/>
            <a:ext cx="2878248" cy="3230816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85FD6612-C840-2D31-ED57-BBDA808FF04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3401" y="1"/>
            <a:ext cx="20621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579865B4-9447-D17F-5F71-42353116DFA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176647" y="0"/>
            <a:ext cx="2878248" cy="1891054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B06F88C8-FC8A-41E8-9974-B11BC6075B3E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2947" y="-1"/>
            <a:ext cx="206919" cy="64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064238B0-2D16-1CE1-B01B-F3312E8D9F4D}"/>
              </a:ext>
            </a:extLst>
          </p:cNvPr>
          <p:cNvGrpSpPr/>
          <p:nvPr/>
        </p:nvGrpSpPr>
        <p:grpSpPr>
          <a:xfrm>
            <a:off x="288112" y="288112"/>
            <a:ext cx="1224000" cy="1224000"/>
            <a:chOff x="287681" y="287681"/>
            <a:chExt cx="1224000" cy="1224000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764CB54D-7070-492E-A743-17BE254465D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9681" y="359681"/>
              <a:ext cx="1080000" cy="1080000"/>
            </a:xfrm>
            <a:prstGeom prst="ellipse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円/楕円 9">
              <a:extLst>
                <a:ext uri="{FF2B5EF4-FFF2-40B4-BE49-F238E27FC236}">
                  <a16:creationId xmlns:a16="http://schemas.microsoft.com/office/drawing/2014/main" id="{C2ABDA27-82ED-2546-1C25-D5B050D1DCF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31681" y="431681"/>
              <a:ext cx="936000" cy="936000"/>
            </a:xfrm>
            <a:prstGeom prst="ellipse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34F1CD7C-BA14-BA71-E030-AB23CFF2582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7681" y="287681"/>
              <a:ext cx="1224000" cy="1224000"/>
            </a:xfrm>
            <a:prstGeom prst="rect">
              <a:avLst/>
            </a:prstGeom>
            <a:noFill/>
            <a:ln w="9525">
              <a:solidFill>
                <a:srgbClr val="009944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169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Office テーマ</vt:lpstr>
      <vt:lpstr>1_Office テーマ</vt:lpstr>
      <vt:lpstr>2_Office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16</cp:revision>
  <cp:lastPrinted>2026-04-08T01:49:47Z</cp:lastPrinted>
  <dcterms:created xsi:type="dcterms:W3CDTF">2026-04-08T01:49:36Z</dcterms:created>
  <dcterms:modified xsi:type="dcterms:W3CDTF">2026-04-17T03:00:01Z</dcterms:modified>
</cp:coreProperties>
</file>