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6F1"/>
    <a:srgbClr val="009944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39"/>
    <p:restoredTop sz="95865"/>
  </p:normalViewPr>
  <p:slideViewPr>
    <p:cSldViewPr snapToGrid="0" showGuides="1">
      <p:cViewPr varScale="1">
        <p:scale>
          <a:sx n="204" d="100"/>
          <a:sy n="204" d="100"/>
        </p:scale>
        <p:origin x="3088" y="176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1085BBC-2E23-FF1A-2C0F-A4E5A3FD69EF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E687288-3C78-1F1F-99A4-5E11C8608A0C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7AEC18E-B2FC-4985-37AE-1587FA777414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C361A76-4D01-D7B2-C3DC-2CC15E77F4F7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B3873B71-67A2-6442-2E5E-DE64025C13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-1"/>
            <a:ext cx="4667981" cy="525147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CB739A9-6869-2A98-D22D-A6857121A0D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4DEB87EB-A4B6-48BF-6CFE-FB94F9D1D10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8425" y="0"/>
            <a:ext cx="4667980" cy="3084201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70D5824F-5D36-9A60-8771-992E56F649D0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17E77C4-7555-7E41-1E2A-D7B9F034F7EE}"/>
              </a:ext>
            </a:extLst>
          </p:cNvPr>
          <p:cNvGrpSpPr/>
          <p:nvPr/>
        </p:nvGrpSpPr>
        <p:grpSpPr>
          <a:xfrm>
            <a:off x="287681" y="287681"/>
            <a:ext cx="3744000" cy="3744000"/>
            <a:chOff x="287681" y="287681"/>
            <a:chExt cx="3744000" cy="3744000"/>
          </a:xfrm>
        </p:grpSpPr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4A045D10-D85A-8413-BF77-91899C9EAB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81" y="431681"/>
              <a:ext cx="3456000" cy="3456000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7" name="円/楕円 6">
              <a:extLst>
                <a:ext uri="{FF2B5EF4-FFF2-40B4-BE49-F238E27FC236}">
                  <a16:creationId xmlns:a16="http://schemas.microsoft.com/office/drawing/2014/main" id="{A987D346-D1FD-1FA0-9EF4-F06029F8D9A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681" y="359681"/>
              <a:ext cx="3600000" cy="3600000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2848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54550DCA-5490-23FA-B0FE-E188A08073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681" y="287681"/>
              <a:ext cx="3744000" cy="37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9642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19</cp:revision>
  <dcterms:created xsi:type="dcterms:W3CDTF">2026-03-13T05:24:34Z</dcterms:created>
  <dcterms:modified xsi:type="dcterms:W3CDTF">2026-04-17T05:41:17Z</dcterms:modified>
</cp:coreProperties>
</file>